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ppt" ContentType="application/vnd.ms-powerpoint"/>
  <Default Extension="rels" ContentType="application/vnd.openxmlformats-package.relationships+xml"/>
  <Default Extension="tif" ContentType="image/tiff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4"/>
  </p:notesMasterIdLst>
  <p:sldIdLst>
    <p:sldId id="257" r:id="rId2"/>
    <p:sldId id="342" r:id="rId3"/>
    <p:sldId id="258" r:id="rId4"/>
    <p:sldId id="333" r:id="rId5"/>
    <p:sldId id="339" r:id="rId6"/>
    <p:sldId id="260" r:id="rId7"/>
    <p:sldId id="261" r:id="rId8"/>
    <p:sldId id="262" r:id="rId9"/>
    <p:sldId id="344" r:id="rId10"/>
    <p:sldId id="264" r:id="rId11"/>
    <p:sldId id="345" r:id="rId12"/>
    <p:sldId id="266" r:id="rId13"/>
    <p:sldId id="267" r:id="rId14"/>
    <p:sldId id="268" r:id="rId15"/>
    <p:sldId id="269" r:id="rId16"/>
    <p:sldId id="346" r:id="rId17"/>
    <p:sldId id="270" r:id="rId18"/>
    <p:sldId id="271" r:id="rId19"/>
    <p:sldId id="272" r:id="rId20"/>
    <p:sldId id="273" r:id="rId21"/>
    <p:sldId id="338" r:id="rId22"/>
    <p:sldId id="336" r:id="rId23"/>
  </p:sldIdLst>
  <p:sldSz cx="13004800" cy="9753600"/>
  <p:notesSz cx="6858000" cy="9144000"/>
  <p:embeddedFontLst>
    <p:embeddedFont>
      <p:font typeface="Helvetica" panose="020B0604020202020204" pitchFamily="34" charset="0"/>
      <p:regular r:id="rId25"/>
      <p:bold r:id="rId26"/>
      <p:italic r:id="rId27"/>
      <p:boldItalic r:id="rId28"/>
    </p:embeddedFont>
    <p:embeddedFont>
      <p:font typeface="Helvetica Neue" panose="020B0604020202020204" charset="0"/>
      <p:regular r:id="rId29"/>
      <p:bold r:id="rId30"/>
      <p:italic r:id="rId31"/>
      <p:boldItalic r:id="rId32"/>
    </p:embeddedFont>
    <p:embeddedFont>
      <p:font typeface="Helvetica Neue Light" panose="020B0604020202020204" charset="0"/>
      <p:regular r:id="rId33"/>
      <p:bold r:id="rId34"/>
      <p:italic r:id="rId35"/>
      <p:boldItalic r:id="rId36"/>
    </p:embeddedFont>
    <p:embeddedFont>
      <p:font typeface="Palatino Linotype" panose="02040502050505030304" pitchFamily="18" charset="0"/>
      <p:regular r:id="rId37"/>
      <p:bold r:id="rId38"/>
      <p:italic r:id="rId39"/>
      <p:boldItalic r:id="rId40"/>
    </p:embeddedFont>
    <p:embeddedFont>
      <p:font typeface="Times" panose="02020603050405020304" pitchFamily="18" charset="0"/>
      <p:regular r:id="rId41"/>
      <p:bold r:id="rId42"/>
      <p:italic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5" roundtripDataSignature="AMtx7mjU7Sw22Yd3Ou4+a4gMjYyW2VnDa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5" d="100"/>
          <a:sy n="35" d="100"/>
        </p:scale>
        <p:origin x="78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font" Target="fonts/font18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5.fntdata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4" Type="http://schemas.openxmlformats.org/officeDocument/2006/relationships/font" Target="fonts/font2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font" Target="fonts/font19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089239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36420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>
          <a:extLst>
            <a:ext uri="{FF2B5EF4-FFF2-40B4-BE49-F238E27FC236}">
              <a16:creationId xmlns:a16="http://schemas.microsoft.com/office/drawing/2014/main" id="{0CD06CA6-BA67-11BA-6A9A-3E90D1DA4F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>
            <a:extLst>
              <a:ext uri="{FF2B5EF4-FFF2-40B4-BE49-F238E27FC236}">
                <a16:creationId xmlns:a16="http://schemas.microsoft.com/office/drawing/2014/main" id="{E28F7D8C-CE66-BB0F-4BDB-206F161DD9B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2:notes">
            <a:extLst>
              <a:ext uri="{FF2B5EF4-FFF2-40B4-BE49-F238E27FC236}">
                <a16:creationId xmlns:a16="http://schemas.microsoft.com/office/drawing/2014/main" id="{B337E6AF-894F-C75B-AAB6-C75FD3902BC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580697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>
          <a:extLst>
            <a:ext uri="{FF2B5EF4-FFF2-40B4-BE49-F238E27FC236}">
              <a16:creationId xmlns:a16="http://schemas.microsoft.com/office/drawing/2014/main" id="{75BD2CDB-1E8C-B3D4-B2F2-D684CA051C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:notes">
            <a:extLst>
              <a:ext uri="{FF2B5EF4-FFF2-40B4-BE49-F238E27FC236}">
                <a16:creationId xmlns:a16="http://schemas.microsoft.com/office/drawing/2014/main" id="{DF0024D1-AC46-36CC-4145-32DD3079BBF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9:notes">
            <a:extLst>
              <a:ext uri="{FF2B5EF4-FFF2-40B4-BE49-F238E27FC236}">
                <a16:creationId xmlns:a16="http://schemas.microsoft.com/office/drawing/2014/main" id="{A28DBFA7-898A-DD2B-59D2-464A8C1ECF4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739934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tx">
  <p:cSld name="TITLE_AND_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>
            <a:spLocks noGrp="1"/>
          </p:cNvSpPr>
          <p:nvPr>
            <p:ph type="sldNum" idx="1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Helvetica Neue Light"/>
              <a:buNone/>
              <a:defRPr sz="16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Helvetica Neue Light"/>
              <a:buNone/>
              <a:defRPr sz="16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Helvetica Neue Light"/>
              <a:buNone/>
              <a:defRPr sz="16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Helvetica Neue Light"/>
              <a:buNone/>
              <a:defRPr sz="16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Helvetica Neue Light"/>
              <a:buNone/>
              <a:defRPr sz="16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Helvetica Neue Light"/>
              <a:buNone/>
              <a:defRPr sz="16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Helvetica Neue Light"/>
              <a:buNone/>
              <a:defRPr sz="16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Helvetica Neue Light"/>
              <a:buNone/>
              <a:defRPr sz="16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Helvetica Neue Light"/>
              <a:buNone/>
              <a:defRPr sz="16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- 3 Up">
  <p:cSld name="Photo - 3 Up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9"/>
          <p:cNvSpPr>
            <a:spLocks noGrp="1"/>
          </p:cNvSpPr>
          <p:nvPr>
            <p:ph type="pic" idx="2"/>
          </p:nvPr>
        </p:nvSpPr>
        <p:spPr>
          <a:xfrm>
            <a:off x="6426200" y="4965700"/>
            <a:ext cx="5886450" cy="3924300"/>
          </a:xfrm>
          <a:prstGeom prst="rect">
            <a:avLst/>
          </a:prstGeom>
          <a:noFill/>
          <a:ln>
            <a:noFill/>
          </a:ln>
        </p:spPr>
      </p:sp>
      <p:sp>
        <p:nvSpPr>
          <p:cNvPr id="45" name="Google Shape;45;p29"/>
          <p:cNvSpPr>
            <a:spLocks noGrp="1"/>
          </p:cNvSpPr>
          <p:nvPr>
            <p:ph type="pic" idx="3"/>
          </p:nvPr>
        </p:nvSpPr>
        <p:spPr>
          <a:xfrm>
            <a:off x="6737350" y="639232"/>
            <a:ext cx="5880100" cy="3920068"/>
          </a:xfrm>
          <a:prstGeom prst="rect">
            <a:avLst/>
          </a:prstGeom>
          <a:noFill/>
          <a:ln>
            <a:noFill/>
          </a:ln>
        </p:spPr>
      </p:sp>
      <p:sp>
        <p:nvSpPr>
          <p:cNvPr id="46" name="Google Shape;46;p29"/>
          <p:cNvSpPr>
            <a:spLocks noGrp="1"/>
          </p:cNvSpPr>
          <p:nvPr>
            <p:ph type="pic" idx="4"/>
          </p:nvPr>
        </p:nvSpPr>
        <p:spPr>
          <a:xfrm>
            <a:off x="-3400425" y="-127000"/>
            <a:ext cx="13525500" cy="9017000"/>
          </a:xfrm>
          <a:prstGeom prst="rect">
            <a:avLst/>
          </a:prstGeom>
          <a:noFill/>
          <a:ln>
            <a:noFill/>
          </a:ln>
        </p:spPr>
      </p:sp>
      <p:sp>
        <p:nvSpPr>
          <p:cNvPr id="47" name="Google Shape;47;p29"/>
          <p:cNvSpPr txBox="1">
            <a:spLocks noGrp="1"/>
          </p:cNvSpPr>
          <p:nvPr>
            <p:ph type="sldNum" idx="1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Helvetica Neue Light"/>
              <a:buNone/>
              <a:defRPr sz="16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Helvetica Neue Light"/>
              <a:buNone/>
              <a:defRPr sz="16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Helvetica Neue Light"/>
              <a:buNone/>
              <a:defRPr sz="16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Helvetica Neue Light"/>
              <a:buNone/>
              <a:defRPr sz="16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Helvetica Neue Light"/>
              <a:buNone/>
              <a:defRPr sz="16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Helvetica Neue Light"/>
              <a:buNone/>
              <a:defRPr sz="16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Helvetica Neue Light"/>
              <a:buNone/>
              <a:defRPr sz="16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Helvetica Neue Light"/>
              <a:buNone/>
              <a:defRPr sz="16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Helvetica Neue Light"/>
              <a:buNone/>
              <a:defRPr sz="16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0"/>
          <p:cNvSpPr txBox="1">
            <a:spLocks noGrp="1"/>
          </p:cNvSpPr>
          <p:nvPr>
            <p:ph type="body" idx="1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  <a:defRPr sz="2400" i="1"/>
            </a:lvl1pPr>
            <a:lvl2pPr marL="914400" lvl="1" indent="-44958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80"/>
              <a:buFont typeface="Helvetica Neue"/>
              <a:buChar char="•"/>
              <a:defRPr sz="2400" i="1"/>
            </a:lvl2pPr>
            <a:lvl3pPr marL="1371600" lvl="2" indent="-44958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80"/>
              <a:buFont typeface="Helvetica Neue"/>
              <a:buChar char="•"/>
              <a:defRPr sz="2400" i="1"/>
            </a:lvl3pPr>
            <a:lvl4pPr marL="1828800" lvl="3" indent="-44958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80"/>
              <a:buFont typeface="Helvetica Neue"/>
              <a:buChar char="•"/>
              <a:defRPr sz="2400" i="1"/>
            </a:lvl4pPr>
            <a:lvl5pPr marL="2286000" lvl="4" indent="-449579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80"/>
              <a:buFont typeface="Helvetica Neue"/>
              <a:buChar char="•"/>
              <a:defRPr sz="2400" i="1"/>
            </a:lvl5pPr>
            <a:lvl6pPr marL="2743200" lvl="5" indent="-394335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610"/>
              <a:buChar char="•"/>
              <a:defRPr/>
            </a:lvl6pPr>
            <a:lvl7pPr marL="3200400" lvl="6" indent="-394335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610"/>
              <a:buChar char="•"/>
              <a:defRPr/>
            </a:lvl7pPr>
            <a:lvl8pPr marL="3657600" lvl="7" indent="-394334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610"/>
              <a:buChar char="•"/>
              <a:defRPr/>
            </a:lvl8pPr>
            <a:lvl9pPr marL="4114800" lvl="8" indent="-394334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61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30"/>
          <p:cNvSpPr txBox="1">
            <a:spLocks noGrp="1"/>
          </p:cNvSpPr>
          <p:nvPr>
            <p:ph type="body" idx="2"/>
          </p:nvPr>
        </p:nvSpPr>
        <p:spPr>
          <a:xfrm>
            <a:off x="1270000" y="4308599"/>
            <a:ext cx="10464800" cy="609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457200" lvl="0" indent="-394335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610"/>
              <a:buChar char="•"/>
              <a:defRPr/>
            </a:lvl1pPr>
            <a:lvl2pPr marL="914400" lvl="1" indent="-394335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610"/>
              <a:buChar char="•"/>
              <a:defRPr/>
            </a:lvl2pPr>
            <a:lvl3pPr marL="1371600" lvl="2" indent="-394335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610"/>
              <a:buChar char="•"/>
              <a:defRPr/>
            </a:lvl3pPr>
            <a:lvl4pPr marL="1828800" lvl="3" indent="-394335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610"/>
              <a:buChar char="•"/>
              <a:defRPr/>
            </a:lvl4pPr>
            <a:lvl5pPr marL="2286000" lvl="4" indent="-394335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610"/>
              <a:buChar char="•"/>
              <a:defRPr/>
            </a:lvl5pPr>
            <a:lvl6pPr marL="2743200" lvl="5" indent="-394335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610"/>
              <a:buChar char="•"/>
              <a:defRPr/>
            </a:lvl6pPr>
            <a:lvl7pPr marL="3200400" lvl="6" indent="-394335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610"/>
              <a:buChar char="•"/>
              <a:defRPr/>
            </a:lvl7pPr>
            <a:lvl8pPr marL="3657600" lvl="7" indent="-394334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610"/>
              <a:buChar char="•"/>
              <a:defRPr/>
            </a:lvl8pPr>
            <a:lvl9pPr marL="4114800" lvl="8" indent="-394334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61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30"/>
          <p:cNvSpPr txBox="1">
            <a:spLocks noGrp="1"/>
          </p:cNvSpPr>
          <p:nvPr>
            <p:ph type="sldNum" idx="1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Helvetica Neue Light"/>
              <a:buNone/>
              <a:defRPr sz="16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Helvetica Neue Light"/>
              <a:buNone/>
              <a:defRPr sz="16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Helvetica Neue Light"/>
              <a:buNone/>
              <a:defRPr sz="16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Helvetica Neue Light"/>
              <a:buNone/>
              <a:defRPr sz="16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Helvetica Neue Light"/>
              <a:buNone/>
              <a:defRPr sz="16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Helvetica Neue Light"/>
              <a:buNone/>
              <a:defRPr sz="16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Helvetica Neue Light"/>
              <a:buNone/>
              <a:defRPr sz="16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Helvetica Neue Light"/>
              <a:buNone/>
              <a:defRPr sz="16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Helvetica Neue Light"/>
              <a:buNone/>
              <a:defRPr sz="16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3C9A8-7695-AA4C-A73F-9C0FCBFABB01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328884" y="9296400"/>
            <a:ext cx="340259" cy="348813"/>
          </a:xfrm>
        </p:spPr>
        <p:txBody>
          <a:bodyPr/>
          <a:lstStyle/>
          <a:p>
            <a:fld id="{7DE909D9-E55B-6843-9201-E0B0EAE836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930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- Horizontal">
  <p:cSld name="Photo - Horizontal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1"/>
          <p:cNvSpPr>
            <a:spLocks noGrp="1"/>
          </p:cNvSpPr>
          <p:nvPr>
            <p:ph type="pic" idx="2"/>
          </p:nvPr>
        </p:nvSpPr>
        <p:spPr>
          <a:xfrm>
            <a:off x="-647700" y="508000"/>
            <a:ext cx="12369801" cy="6142538"/>
          </a:xfrm>
          <a:prstGeom prst="rect">
            <a:avLst/>
          </a:prstGeom>
          <a:noFill/>
          <a:ln>
            <a:noFill/>
          </a:ln>
        </p:spPr>
      </p:sp>
      <p:sp>
        <p:nvSpPr>
          <p:cNvPr id="13" name="Google Shape;13;p21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1"/>
          <p:cNvSpPr txBox="1">
            <a:spLocks noGrp="1"/>
          </p:cNvSpPr>
          <p:nvPr>
            <p:ph type="body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Helvetica Neue"/>
              <a:buNone/>
              <a:defRPr sz="3700"/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Helvetica Neue"/>
              <a:buNone/>
              <a:defRPr sz="3700"/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Helvetica Neue"/>
              <a:buNone/>
              <a:defRPr sz="3700"/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Helvetica Neue"/>
              <a:buNone/>
              <a:defRPr sz="3700"/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Helvetica Neue"/>
              <a:buNone/>
              <a:defRPr sz="3700"/>
            </a:lvl5pPr>
            <a:lvl6pPr marL="2743200" lvl="5" indent="-394335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610"/>
              <a:buChar char="•"/>
              <a:defRPr/>
            </a:lvl6pPr>
            <a:lvl7pPr marL="3200400" lvl="6" indent="-394335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610"/>
              <a:buChar char="•"/>
              <a:defRPr/>
            </a:lvl7pPr>
            <a:lvl8pPr marL="3657600" lvl="7" indent="-394334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610"/>
              <a:buChar char="•"/>
              <a:defRPr/>
            </a:lvl8pPr>
            <a:lvl9pPr marL="4114800" lvl="8" indent="-394334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610"/>
              <a:buChar char="•"/>
              <a:defRPr/>
            </a:lvl9pPr>
          </a:lstStyle>
          <a:p>
            <a:endParaRPr/>
          </a:p>
        </p:txBody>
      </p:sp>
      <p:sp>
        <p:nvSpPr>
          <p:cNvPr id="15" name="Google Shape;15;p21"/>
          <p:cNvSpPr txBox="1">
            <a:spLocks noGrp="1"/>
          </p:cNvSpPr>
          <p:nvPr>
            <p:ph type="sldNum" idx="1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Helvetica Neue Light"/>
              <a:buNone/>
              <a:defRPr sz="16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Helvetica Neue Light"/>
              <a:buNone/>
              <a:defRPr sz="16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Helvetica Neue Light"/>
              <a:buNone/>
              <a:defRPr sz="16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Helvetica Neue Light"/>
              <a:buNone/>
              <a:defRPr sz="16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Helvetica Neue Light"/>
              <a:buNone/>
              <a:defRPr sz="16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Helvetica Neue Light"/>
              <a:buNone/>
              <a:defRPr sz="16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Helvetica Neue Light"/>
              <a:buNone/>
              <a:defRPr sz="16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Helvetica Neue Light"/>
              <a:buNone/>
              <a:defRPr sz="16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Helvetica Neue Light"/>
              <a:buNone/>
              <a:defRPr sz="16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Subtitl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2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2"/>
          <p:cNvSpPr txBox="1">
            <a:spLocks noGrp="1"/>
          </p:cNvSpPr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Helvetica Neue"/>
              <a:buNone/>
              <a:defRPr sz="3700"/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Helvetica Neue"/>
              <a:buNone/>
              <a:defRPr sz="3700"/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Helvetica Neue"/>
              <a:buNone/>
              <a:defRPr sz="3700"/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Helvetica Neue"/>
              <a:buNone/>
              <a:defRPr sz="3700"/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Helvetica Neue"/>
              <a:buNone/>
              <a:defRPr sz="3700"/>
            </a:lvl5pPr>
            <a:lvl6pPr marL="2743200" lvl="5" indent="-394335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610"/>
              <a:buChar char="•"/>
              <a:defRPr/>
            </a:lvl6pPr>
            <a:lvl7pPr marL="3200400" lvl="6" indent="-394335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610"/>
              <a:buChar char="•"/>
              <a:defRPr/>
            </a:lvl7pPr>
            <a:lvl8pPr marL="3657600" lvl="7" indent="-394334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610"/>
              <a:buChar char="•"/>
              <a:defRPr/>
            </a:lvl8pPr>
            <a:lvl9pPr marL="4114800" lvl="8" indent="-394334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61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22"/>
          <p:cNvSpPr txBox="1">
            <a:spLocks noGrp="1"/>
          </p:cNvSpPr>
          <p:nvPr>
            <p:ph type="sldNum" idx="1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Helvetica Neue Light"/>
              <a:buNone/>
              <a:defRPr sz="16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Helvetica Neue Light"/>
              <a:buNone/>
              <a:defRPr sz="16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Helvetica Neue Light"/>
              <a:buNone/>
              <a:defRPr sz="16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Helvetica Neue Light"/>
              <a:buNone/>
              <a:defRPr sz="16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Helvetica Neue Light"/>
              <a:buNone/>
              <a:defRPr sz="16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Helvetica Neue Light"/>
              <a:buNone/>
              <a:defRPr sz="16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Helvetica Neue Light"/>
              <a:buNone/>
              <a:defRPr sz="16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Helvetica Neue Light"/>
              <a:buNone/>
              <a:defRPr sz="16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Helvetica Neue Light"/>
              <a:buNone/>
              <a:defRPr sz="16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Center">
  <p:cSld name="Title - Cent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3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3"/>
          <p:cNvSpPr txBox="1">
            <a:spLocks noGrp="1"/>
          </p:cNvSpPr>
          <p:nvPr>
            <p:ph type="sldNum" idx="1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Helvetica Neue Light"/>
              <a:buNone/>
              <a:defRPr sz="16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Helvetica Neue Light"/>
              <a:buNone/>
              <a:defRPr sz="16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Helvetica Neue Light"/>
              <a:buNone/>
              <a:defRPr sz="16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Helvetica Neue Light"/>
              <a:buNone/>
              <a:defRPr sz="16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Helvetica Neue Light"/>
              <a:buNone/>
              <a:defRPr sz="16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Helvetica Neue Light"/>
              <a:buNone/>
              <a:defRPr sz="16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Helvetica Neue Light"/>
              <a:buNone/>
              <a:defRPr sz="16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Helvetica Neue Light"/>
              <a:buNone/>
              <a:defRPr sz="16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Helvetica Neue Light"/>
              <a:buNone/>
              <a:defRPr sz="16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- Vertical">
  <p:cSld name="Photo - Vertical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4"/>
          <p:cNvSpPr>
            <a:spLocks noGrp="1"/>
          </p:cNvSpPr>
          <p:nvPr>
            <p:ph type="pic" idx="2"/>
          </p:nvPr>
        </p:nvSpPr>
        <p:spPr>
          <a:xfrm>
            <a:off x="2451057" y="-138499"/>
            <a:ext cx="13525503" cy="9017003"/>
          </a:xfrm>
          <a:prstGeom prst="rect">
            <a:avLst/>
          </a:prstGeom>
          <a:noFill/>
          <a:ln>
            <a:noFill/>
          </a:ln>
        </p:spPr>
      </p:sp>
      <p:sp>
        <p:nvSpPr>
          <p:cNvPr id="25" name="Google Shape;25;p24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Helvetica Neue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4"/>
          <p:cNvSpPr txBox="1">
            <a:spLocks noGrp="1"/>
          </p:cNvSpPr>
          <p:nvPr>
            <p:ph type="body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Helvetica Neue"/>
              <a:buNone/>
              <a:defRPr sz="3700"/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Helvetica Neue"/>
              <a:buNone/>
              <a:defRPr sz="3700"/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Helvetica Neue"/>
              <a:buNone/>
              <a:defRPr sz="3700"/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Helvetica Neue"/>
              <a:buNone/>
              <a:defRPr sz="3700"/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Helvetica Neue"/>
              <a:buNone/>
              <a:defRPr sz="3700"/>
            </a:lvl5pPr>
            <a:lvl6pPr marL="2743200" lvl="5" indent="-394335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610"/>
              <a:buChar char="•"/>
              <a:defRPr/>
            </a:lvl6pPr>
            <a:lvl7pPr marL="3200400" lvl="6" indent="-394335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610"/>
              <a:buChar char="•"/>
              <a:defRPr/>
            </a:lvl7pPr>
            <a:lvl8pPr marL="3657600" lvl="7" indent="-394334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610"/>
              <a:buChar char="•"/>
              <a:defRPr/>
            </a:lvl8pPr>
            <a:lvl9pPr marL="4114800" lvl="8" indent="-394334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61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24"/>
          <p:cNvSpPr txBox="1">
            <a:spLocks noGrp="1"/>
          </p:cNvSpPr>
          <p:nvPr>
            <p:ph type="sldNum" idx="1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Helvetica Neue Light"/>
              <a:buNone/>
              <a:defRPr sz="16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Helvetica Neue Light"/>
              <a:buNone/>
              <a:defRPr sz="16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Helvetica Neue Light"/>
              <a:buNone/>
              <a:defRPr sz="16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Helvetica Neue Light"/>
              <a:buNone/>
              <a:defRPr sz="16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Helvetica Neue Light"/>
              <a:buNone/>
              <a:defRPr sz="16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Helvetica Neue Light"/>
              <a:buNone/>
              <a:defRPr sz="16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Helvetica Neue Light"/>
              <a:buNone/>
              <a:defRPr sz="16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Helvetica Neue Light"/>
              <a:buNone/>
              <a:defRPr sz="16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Helvetica Neue Light"/>
              <a:buNone/>
              <a:defRPr sz="16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Top">
  <p:cSld name="Title - Top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5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5"/>
          <p:cNvSpPr txBox="1">
            <a:spLocks noGrp="1"/>
          </p:cNvSpPr>
          <p:nvPr>
            <p:ph type="sldNum" idx="1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Helvetica Neue Light"/>
              <a:buNone/>
              <a:defRPr sz="16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Helvetica Neue Light"/>
              <a:buNone/>
              <a:defRPr sz="16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Helvetica Neue Light"/>
              <a:buNone/>
              <a:defRPr sz="16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Helvetica Neue Light"/>
              <a:buNone/>
              <a:defRPr sz="16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Helvetica Neue Light"/>
              <a:buNone/>
              <a:defRPr sz="16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Helvetica Neue Light"/>
              <a:buNone/>
              <a:defRPr sz="16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Helvetica Neue Light"/>
              <a:buNone/>
              <a:defRPr sz="16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Helvetica Neue Light"/>
              <a:buNone/>
              <a:defRPr sz="16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Helvetica Neue Light"/>
              <a:buNone/>
              <a:defRPr sz="16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ullets">
  <p:cSld name="Title &amp; Bulle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6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6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457200" lvl="0" indent="-394335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610"/>
              <a:buChar char="•"/>
              <a:defRPr/>
            </a:lvl1pPr>
            <a:lvl2pPr marL="914400" lvl="1" indent="-394335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610"/>
              <a:buChar char="•"/>
              <a:defRPr/>
            </a:lvl2pPr>
            <a:lvl3pPr marL="1371600" lvl="2" indent="-394335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610"/>
              <a:buChar char="•"/>
              <a:defRPr/>
            </a:lvl3pPr>
            <a:lvl4pPr marL="1828800" lvl="3" indent="-394335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610"/>
              <a:buChar char="•"/>
              <a:defRPr/>
            </a:lvl4pPr>
            <a:lvl5pPr marL="2286000" lvl="4" indent="-394335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610"/>
              <a:buChar char="•"/>
              <a:defRPr/>
            </a:lvl5pPr>
            <a:lvl6pPr marL="2743200" lvl="5" indent="-394335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610"/>
              <a:buChar char="•"/>
              <a:defRPr/>
            </a:lvl6pPr>
            <a:lvl7pPr marL="3200400" lvl="6" indent="-394335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610"/>
              <a:buChar char="•"/>
              <a:defRPr/>
            </a:lvl7pPr>
            <a:lvl8pPr marL="3657600" lvl="7" indent="-394334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610"/>
              <a:buChar char="•"/>
              <a:defRPr/>
            </a:lvl8pPr>
            <a:lvl9pPr marL="4114800" lvl="8" indent="-394334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61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26"/>
          <p:cNvSpPr txBox="1">
            <a:spLocks noGrp="1"/>
          </p:cNvSpPr>
          <p:nvPr>
            <p:ph type="sldNum" idx="1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Helvetica Neue Light"/>
              <a:buNone/>
              <a:defRPr sz="16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Helvetica Neue Light"/>
              <a:buNone/>
              <a:defRPr sz="16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Helvetica Neue Light"/>
              <a:buNone/>
              <a:defRPr sz="16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Helvetica Neue Light"/>
              <a:buNone/>
              <a:defRPr sz="16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Helvetica Neue Light"/>
              <a:buNone/>
              <a:defRPr sz="16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Helvetica Neue Light"/>
              <a:buNone/>
              <a:defRPr sz="16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Helvetica Neue Light"/>
              <a:buNone/>
              <a:defRPr sz="16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Helvetica Neue Light"/>
              <a:buNone/>
              <a:defRPr sz="16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Helvetica Neue Light"/>
              <a:buNone/>
              <a:defRPr sz="16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Bullets &amp; Photo">
  <p:cSld name="Title, Bullets &amp; Photo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7"/>
          <p:cNvSpPr>
            <a:spLocks noGrp="1"/>
          </p:cNvSpPr>
          <p:nvPr>
            <p:ph type="pic" idx="2"/>
          </p:nvPr>
        </p:nvSpPr>
        <p:spPr>
          <a:xfrm>
            <a:off x="4473575" y="2032000"/>
            <a:ext cx="10287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7" name="Google Shape;37;p27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7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457200" lvl="0" indent="-48641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4060"/>
              <a:buFont typeface="Helvetica Neue"/>
              <a:buChar char="•"/>
              <a:defRPr sz="2800"/>
            </a:lvl1pPr>
            <a:lvl2pPr marL="914400" lvl="1" indent="-48641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4060"/>
              <a:buFont typeface="Helvetica Neue"/>
              <a:buChar char="•"/>
              <a:defRPr sz="2800"/>
            </a:lvl2pPr>
            <a:lvl3pPr marL="1371600" lvl="2" indent="-48641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4060"/>
              <a:buFont typeface="Helvetica Neue"/>
              <a:buChar char="•"/>
              <a:defRPr sz="2800"/>
            </a:lvl3pPr>
            <a:lvl4pPr marL="1828800" lvl="3" indent="-48641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4060"/>
              <a:buFont typeface="Helvetica Neue"/>
              <a:buChar char="•"/>
              <a:defRPr sz="2800"/>
            </a:lvl4pPr>
            <a:lvl5pPr marL="2286000" lvl="4" indent="-48641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4060"/>
              <a:buFont typeface="Helvetica Neue"/>
              <a:buChar char="•"/>
              <a:defRPr sz="2800"/>
            </a:lvl5pPr>
            <a:lvl6pPr marL="2743200" lvl="5" indent="-394335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610"/>
              <a:buChar char="•"/>
              <a:defRPr/>
            </a:lvl6pPr>
            <a:lvl7pPr marL="3200400" lvl="6" indent="-394335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610"/>
              <a:buChar char="•"/>
              <a:defRPr/>
            </a:lvl7pPr>
            <a:lvl8pPr marL="3657600" lvl="7" indent="-394334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610"/>
              <a:buChar char="•"/>
              <a:defRPr/>
            </a:lvl8pPr>
            <a:lvl9pPr marL="4114800" lvl="8" indent="-394334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61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27"/>
          <p:cNvSpPr txBox="1">
            <a:spLocks noGrp="1"/>
          </p:cNvSpPr>
          <p:nvPr>
            <p:ph type="sldNum" idx="1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Helvetica Neue Light"/>
              <a:buNone/>
              <a:defRPr sz="16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Helvetica Neue Light"/>
              <a:buNone/>
              <a:defRPr sz="16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Helvetica Neue Light"/>
              <a:buNone/>
              <a:defRPr sz="16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Helvetica Neue Light"/>
              <a:buNone/>
              <a:defRPr sz="16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Helvetica Neue Light"/>
              <a:buNone/>
              <a:defRPr sz="16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Helvetica Neue Light"/>
              <a:buNone/>
              <a:defRPr sz="16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Helvetica Neue Light"/>
              <a:buNone/>
              <a:defRPr sz="16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Helvetica Neue Light"/>
              <a:buNone/>
              <a:defRPr sz="16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Helvetica Neue Light"/>
              <a:buNone/>
              <a:defRPr sz="16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s">
  <p:cSld name="Bullet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8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457200" lvl="0" indent="-394335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610"/>
              <a:buChar char="•"/>
              <a:defRPr/>
            </a:lvl1pPr>
            <a:lvl2pPr marL="914400" lvl="1" indent="-394335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610"/>
              <a:buChar char="•"/>
              <a:defRPr/>
            </a:lvl2pPr>
            <a:lvl3pPr marL="1371600" lvl="2" indent="-394335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610"/>
              <a:buChar char="•"/>
              <a:defRPr/>
            </a:lvl3pPr>
            <a:lvl4pPr marL="1828800" lvl="3" indent="-394335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610"/>
              <a:buChar char="•"/>
              <a:defRPr/>
            </a:lvl4pPr>
            <a:lvl5pPr marL="2286000" lvl="4" indent="-394335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610"/>
              <a:buChar char="•"/>
              <a:defRPr/>
            </a:lvl5pPr>
            <a:lvl6pPr marL="2743200" lvl="5" indent="-394335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610"/>
              <a:buChar char="•"/>
              <a:defRPr/>
            </a:lvl6pPr>
            <a:lvl7pPr marL="3200400" lvl="6" indent="-394335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610"/>
              <a:buChar char="•"/>
              <a:defRPr/>
            </a:lvl7pPr>
            <a:lvl8pPr marL="3657600" lvl="7" indent="-394334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610"/>
              <a:buChar char="•"/>
              <a:defRPr/>
            </a:lvl8pPr>
            <a:lvl9pPr marL="4114800" lvl="8" indent="-394334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61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8"/>
          <p:cNvSpPr txBox="1">
            <a:spLocks noGrp="1"/>
          </p:cNvSpPr>
          <p:nvPr>
            <p:ph type="sldNum" idx="1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Helvetica Neue Light"/>
              <a:buNone/>
              <a:defRPr sz="16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Helvetica Neue Light"/>
              <a:buNone/>
              <a:defRPr sz="16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Helvetica Neue Light"/>
              <a:buNone/>
              <a:defRPr sz="16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Helvetica Neue Light"/>
              <a:buNone/>
              <a:defRPr sz="16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Helvetica Neue Light"/>
              <a:buNone/>
              <a:defRPr sz="16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Helvetica Neue Light"/>
              <a:buNone/>
              <a:defRPr sz="16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Helvetica Neue Light"/>
              <a:buNone/>
              <a:defRPr sz="16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Helvetica Neue Light"/>
              <a:buNone/>
              <a:defRPr sz="16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Helvetica Neue Light"/>
              <a:buNone/>
              <a:defRPr sz="16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Helvetica Neue"/>
              <a:buNone/>
              <a:defRPr sz="80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Helvetica Neue"/>
              <a:buNone/>
              <a:defRPr sz="80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Helvetica Neue"/>
              <a:buNone/>
              <a:defRPr sz="80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Helvetica Neue"/>
              <a:buNone/>
              <a:defRPr sz="80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Helvetica Neue"/>
              <a:buNone/>
              <a:defRPr sz="80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Helvetica Neue"/>
              <a:buNone/>
              <a:defRPr sz="80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Helvetica Neue"/>
              <a:buNone/>
              <a:defRPr sz="80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Helvetica Neue"/>
              <a:buNone/>
              <a:defRPr sz="80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Helvetica Neue"/>
              <a:buNone/>
              <a:defRPr sz="80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" name="Google Shape;7;p19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457200" marR="0" lvl="0" indent="-52324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52324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523239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523239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523239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523239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523239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523239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52324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" name="Google Shape;8;p19"/>
          <p:cNvSpPr txBox="1">
            <a:spLocks noGrp="1"/>
          </p:cNvSpPr>
          <p:nvPr>
            <p:ph type="sldNum" idx="1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Helvetica Neue Light"/>
              <a:buNone/>
              <a:defRPr sz="16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Helvetica Neue Light"/>
              <a:buNone/>
              <a:defRPr sz="16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Helvetica Neue Light"/>
              <a:buNone/>
              <a:defRPr sz="16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Helvetica Neue Light"/>
              <a:buNone/>
              <a:defRPr sz="16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Helvetica Neue Light"/>
              <a:buNone/>
              <a:defRPr sz="16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Helvetica Neue Light"/>
              <a:buNone/>
              <a:defRPr sz="16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Helvetica Neue Light"/>
              <a:buNone/>
              <a:defRPr sz="16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Helvetica Neue Light"/>
              <a:buNone/>
              <a:defRPr sz="16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Helvetica Neue Light"/>
              <a:buNone/>
              <a:defRPr sz="16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PowerPoint_97-2003_Presentation.ppt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giamusic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1FF4284-A5FA-E6AF-3105-2B2C6C46E86B}"/>
              </a:ext>
            </a:extLst>
          </p:cNvPr>
          <p:cNvSpPr txBox="1"/>
          <p:nvPr/>
        </p:nvSpPr>
        <p:spPr>
          <a:xfrm>
            <a:off x="1758461" y="7811758"/>
            <a:ext cx="948787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Helvetica Neue"/>
              <a:buNone/>
            </a:pPr>
            <a:r>
              <a:rPr lang="en-US" sz="2800" b="0" i="0" u="none" strike="noStrike" cap="none" dirty="0">
                <a:solidFill>
                  <a:srgbClr val="FFFFFF"/>
                </a:solidFill>
                <a:latin typeface="Helvetica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Day of Pentecost</a:t>
            </a:r>
            <a:endParaRPr lang="en-US" sz="2800" dirty="0">
              <a:solidFill>
                <a:srgbClr val="FFFFFF"/>
              </a:solidFill>
              <a:latin typeface="Helvetica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Helvetica Neue"/>
              <a:buNone/>
            </a:pPr>
            <a:r>
              <a:rPr lang="en-US" sz="2800" b="0" i="0" u="none" strike="noStrike" cap="none" dirty="0">
                <a:solidFill>
                  <a:srgbClr val="FFFFFF"/>
                </a:solidFill>
                <a:latin typeface="Helvetica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First English Lutheran Church</a:t>
            </a:r>
            <a:endParaRPr lang="en-US" sz="2800" b="0" i="0" u="none" strike="noStrike" cap="none" dirty="0">
              <a:solidFill>
                <a:srgbClr val="000000"/>
              </a:solidFill>
              <a:latin typeface="Helvetica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Helvetica Neue"/>
              <a:buNone/>
            </a:pPr>
            <a:r>
              <a:rPr lang="en-US" sz="2800" b="0" i="0" u="none" strike="noStrike" cap="none" dirty="0">
                <a:solidFill>
                  <a:srgbClr val="FFFFFF"/>
                </a:solidFill>
                <a:latin typeface="Helvetica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Butler, Pennsylvania</a:t>
            </a:r>
            <a:endParaRPr lang="en-US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Helvetica Neue"/>
              <a:buNone/>
            </a:pPr>
            <a:r>
              <a:rPr lang="en-US" sz="2800" dirty="0">
                <a:solidFill>
                  <a:srgbClr val="FFFFFF"/>
                </a:solidFill>
                <a:latin typeface="Helvetica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June 8, 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Helvetica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 2025</a:t>
            </a:r>
            <a:endParaRPr lang="en-US" sz="2800" b="0" i="0" u="none" strike="noStrike" cap="none" dirty="0">
              <a:solidFill>
                <a:srgbClr val="000000"/>
              </a:solidFill>
              <a:latin typeface="Helvetica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graphicFrame>
        <p:nvGraphicFramePr>
          <p:cNvPr id="2" name="Object 1">
            <a:hlinkClick r:id="" action="ppaction://ole?verb=0"/>
            <a:extLst>
              <a:ext uri="{FF2B5EF4-FFF2-40B4-BE49-F238E27FC236}">
                <a16:creationId xmlns:a16="http://schemas.microsoft.com/office/drawing/2014/main" id="{38B7229B-64DE-2773-B0B6-29698EB938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143386"/>
              </p:ext>
            </p:extLst>
          </p:nvPr>
        </p:nvGraphicFramePr>
        <p:xfrm>
          <a:off x="1758461" y="508031"/>
          <a:ext cx="9738302" cy="73037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esentation" r:id="rId3" imgW="9144085" imgH="6858098" progId="PowerPoint.Show.8">
                  <p:embed/>
                </p:oleObj>
              </mc:Choice>
              <mc:Fallback>
                <p:oleObj name="Presentation" r:id="rId3" imgW="9144085" imgH="6858098" progId="PowerPoint.Show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58461" y="508031"/>
                        <a:ext cx="9738302" cy="73037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9;p9">
            <a:extLst>
              <a:ext uri="{FF2B5EF4-FFF2-40B4-BE49-F238E27FC236}">
                <a16:creationId xmlns:a16="http://schemas.microsoft.com/office/drawing/2014/main" id="{61EE4D7A-CB71-D717-F51D-0411C751E27F}"/>
              </a:ext>
            </a:extLst>
          </p:cNvPr>
          <p:cNvSpPr txBox="1"/>
          <p:nvPr/>
        </p:nvSpPr>
        <p:spPr>
          <a:xfrm>
            <a:off x="4171461" y="312082"/>
            <a:ext cx="4661876" cy="595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Palatino"/>
              <a:buNone/>
            </a:pPr>
            <a:r>
              <a:rPr lang="en-US" sz="3200" b="1" i="1" u="none" strike="noStrike" cap="none" dirty="0">
                <a:solidFill>
                  <a:srgbClr val="FFFFFF"/>
                </a:solidFill>
                <a:latin typeface="Helvetica" panose="020B0604020202020204" pitchFamily="34" charset="0"/>
                <a:ea typeface="Palatino"/>
                <a:cs typeface="Helvetica" panose="020B0604020202020204" pitchFamily="34" charset="0"/>
                <a:sym typeface="Palatino"/>
              </a:rPr>
              <a:t>Gospel Acclamation</a:t>
            </a:r>
            <a:endParaRPr i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" name="Picture 1" descr="A sheet of music with text&#10;&#10;AI-generated content may be incorrect.">
            <a:extLst>
              <a:ext uri="{FF2B5EF4-FFF2-40B4-BE49-F238E27FC236}">
                <a16:creationId xmlns:a16="http://schemas.microsoft.com/office/drawing/2014/main" id="{E4BA2667-1D1D-CD3D-ED87-E968CC9E45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823" b="79024"/>
          <a:stretch>
            <a:fillRect/>
          </a:stretch>
        </p:blipFill>
        <p:spPr bwMode="auto">
          <a:xfrm>
            <a:off x="604836" y="1316579"/>
            <a:ext cx="11795127" cy="356022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1D90C5E-4839-C657-18D1-DE6743A1CC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5236" y="5286263"/>
            <a:ext cx="10190017" cy="4155255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Choir:</a:t>
            </a:r>
            <a:endParaRPr lang="en-US" sz="3600" b="1" dirty="0"/>
          </a:p>
          <a:p>
            <a:pPr algn="l"/>
            <a:r>
              <a:rPr lang="en-US" sz="3600" b="1" cap="all" dirty="0"/>
              <a:t> </a:t>
            </a:r>
            <a:endParaRPr lang="en-US" sz="3600" b="1" dirty="0"/>
          </a:p>
          <a:p>
            <a:pPr algn="l"/>
            <a:r>
              <a:rPr lang="en-US" sz="3600" i="0" dirty="0"/>
              <a:t>Bright and in likeness of fire, </a:t>
            </a:r>
          </a:p>
          <a:p>
            <a:pPr algn="l"/>
            <a:r>
              <a:rPr lang="en-US" sz="3600" i="0" dirty="0"/>
              <a:t>on those who await his appearing,</a:t>
            </a:r>
          </a:p>
          <a:p>
            <a:pPr algn="l"/>
            <a:r>
              <a:rPr lang="en-US" sz="3600" i="0" dirty="0"/>
              <a:t>	he whom the Lord had foretold </a:t>
            </a:r>
          </a:p>
          <a:p>
            <a:pPr algn="l"/>
            <a:r>
              <a:rPr lang="en-US" sz="3600" i="0" dirty="0"/>
              <a:t>suddenly, swiftly descends:  </a:t>
            </a:r>
            <a:r>
              <a:rPr lang="en-US" sz="3600" dirty="0"/>
              <a:t>Refrain</a:t>
            </a:r>
          </a:p>
          <a:p>
            <a:pPr algn="l"/>
            <a:endParaRPr lang="en-US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>
          <a:extLst>
            <a:ext uri="{FF2B5EF4-FFF2-40B4-BE49-F238E27FC236}">
              <a16:creationId xmlns:a16="http://schemas.microsoft.com/office/drawing/2014/main" id="{47A3FE4A-45D0-5472-650A-DDA902FB27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9;p9">
            <a:extLst>
              <a:ext uri="{FF2B5EF4-FFF2-40B4-BE49-F238E27FC236}">
                <a16:creationId xmlns:a16="http://schemas.microsoft.com/office/drawing/2014/main" id="{9DF5E323-FE3A-CF32-8A11-42AE3B98D858}"/>
              </a:ext>
            </a:extLst>
          </p:cNvPr>
          <p:cNvSpPr txBox="1"/>
          <p:nvPr/>
        </p:nvSpPr>
        <p:spPr>
          <a:xfrm>
            <a:off x="4171461" y="312082"/>
            <a:ext cx="4661876" cy="595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Palatino"/>
              <a:buNone/>
            </a:pPr>
            <a:r>
              <a:rPr lang="en-US" sz="3200" b="1" i="1" u="none" strike="noStrike" cap="none" dirty="0">
                <a:solidFill>
                  <a:srgbClr val="FFFFFF"/>
                </a:solidFill>
                <a:latin typeface="Helvetica" panose="020B0604020202020204" pitchFamily="34" charset="0"/>
                <a:ea typeface="Palatino"/>
                <a:cs typeface="Helvetica" panose="020B0604020202020204" pitchFamily="34" charset="0"/>
                <a:sym typeface="Palatino"/>
              </a:rPr>
              <a:t>Gospel Acclamation</a:t>
            </a:r>
            <a:endParaRPr i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" name="Picture 1" descr="A sheet of music with text&#10;&#10;AI-generated content may be incorrect.">
            <a:extLst>
              <a:ext uri="{FF2B5EF4-FFF2-40B4-BE49-F238E27FC236}">
                <a16:creationId xmlns:a16="http://schemas.microsoft.com/office/drawing/2014/main" id="{9CC09EA5-F826-C4AC-7511-74407074C2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823" b="79024"/>
          <a:stretch>
            <a:fillRect/>
          </a:stretch>
        </p:blipFill>
        <p:spPr bwMode="auto">
          <a:xfrm>
            <a:off x="604836" y="1316579"/>
            <a:ext cx="11795127" cy="356022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8DC9B61-2571-C44D-2BB0-6CD715DC9E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5236" y="5286263"/>
            <a:ext cx="10190017" cy="4155255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Choir:</a:t>
            </a:r>
            <a:endParaRPr lang="en-US" sz="3600" b="1" dirty="0"/>
          </a:p>
          <a:p>
            <a:pPr algn="l"/>
            <a:r>
              <a:rPr lang="en-US" sz="3600" b="1" cap="all" dirty="0"/>
              <a:t> </a:t>
            </a:r>
            <a:endParaRPr lang="en-US" sz="3600" b="1" dirty="0"/>
          </a:p>
          <a:p>
            <a:pPr algn="l"/>
            <a:r>
              <a:rPr lang="en-US" sz="4000" i="0" dirty="0"/>
              <a:t>Daily the loveliness grows, </a:t>
            </a:r>
          </a:p>
          <a:p>
            <a:pPr algn="l"/>
            <a:r>
              <a:rPr lang="en-US" sz="4000" i="0" dirty="0"/>
              <a:t>adorned with the glory of blossom;</a:t>
            </a:r>
          </a:p>
          <a:p>
            <a:pPr algn="l"/>
            <a:r>
              <a:rPr lang="en-US" sz="4000" i="0" dirty="0"/>
              <a:t>	heaven its gates now unbars, </a:t>
            </a:r>
          </a:p>
          <a:p>
            <a:pPr algn="l"/>
            <a:r>
              <a:rPr lang="en-US" sz="4000" i="0" dirty="0"/>
              <a:t>flinging its increase of light:  </a:t>
            </a:r>
            <a:r>
              <a:rPr lang="en-US" sz="4000" dirty="0"/>
              <a:t>Refrain</a:t>
            </a:r>
          </a:p>
          <a:p>
            <a:pPr algn="l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541624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1"/>
          <p:cNvSpPr txBox="1"/>
          <p:nvPr/>
        </p:nvSpPr>
        <p:spPr>
          <a:xfrm>
            <a:off x="1504422" y="4640838"/>
            <a:ext cx="102657" cy="471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endParaRPr sz="2400" b="1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2" name="Google Shape;112;p11"/>
          <p:cNvSpPr txBox="1"/>
          <p:nvPr/>
        </p:nvSpPr>
        <p:spPr>
          <a:xfrm>
            <a:off x="399937" y="5307359"/>
            <a:ext cx="102657" cy="256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imes"/>
              <a:buNone/>
            </a:pPr>
            <a:endParaRPr sz="1000" b="0" i="1" u="none" strike="noStrike" cap="none">
              <a:solidFill>
                <a:srgbClr val="FFFFFF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3" name="Picture 2" descr="A sheet music with music notes&#10;&#10;AI-generated content may be incorrect.">
            <a:extLst>
              <a:ext uri="{FF2B5EF4-FFF2-40B4-BE49-F238E27FC236}">
                <a16:creationId xmlns:a16="http://schemas.microsoft.com/office/drawing/2014/main" id="{F11C5B7F-877C-B2D6-5A41-65D80E86A6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9381" y="471055"/>
            <a:ext cx="9991767" cy="912427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2"/>
          <p:cNvSpPr txBox="1"/>
          <p:nvPr/>
        </p:nvSpPr>
        <p:spPr>
          <a:xfrm>
            <a:off x="1122350" y="947520"/>
            <a:ext cx="10384582" cy="7858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rPr lang="en-US" sz="2800" b="1" i="0" u="none" strike="noStrike" cap="none" dirty="0">
                <a:solidFill>
                  <a:schemeClr val="bg2">
                    <a:lumMod val="20000"/>
                    <a:lumOff val="80000"/>
                  </a:schemeClr>
                </a:solidFill>
                <a:latin typeface="Helvetica Neue" panose="020B0604020202020204" charset="0"/>
                <a:ea typeface="Helvetica Neue"/>
                <a:cs typeface="Helvetica" panose="020B0604020202020204" pitchFamily="34" charset="0"/>
                <a:sym typeface="Helvetica Neue"/>
              </a:rPr>
              <a:t>NICENE CREED</a:t>
            </a:r>
            <a:endParaRPr sz="2800" dirty="0">
              <a:solidFill>
                <a:schemeClr val="bg2">
                  <a:lumMod val="20000"/>
                  <a:lumOff val="80000"/>
                </a:schemeClr>
              </a:solidFill>
              <a:latin typeface="Helvetica Neue" panose="020B0604020202020204" charset="0"/>
              <a:cs typeface="Helvetica" panose="020B060402020202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</a:pPr>
            <a:endParaRPr sz="2800" b="1" i="0" u="none" strike="noStrike" cap="none" dirty="0">
              <a:solidFill>
                <a:schemeClr val="bg2">
                  <a:lumMod val="20000"/>
                  <a:lumOff val="80000"/>
                </a:schemeClr>
              </a:solidFill>
              <a:latin typeface="Helvetica Neue" panose="020B0604020202020204" charset="0"/>
              <a:ea typeface="Helvetica Neue"/>
              <a:cs typeface="Helvetica" panose="020B0604020202020204" pitchFamily="34" charset="0"/>
              <a:sym typeface="Helvetica Neue"/>
            </a:endParaRPr>
          </a:p>
          <a:p>
            <a:pPr marL="0" marR="0">
              <a:buNone/>
            </a:pPr>
            <a:r>
              <a:rPr lang="en-US" sz="2800" b="1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Helvetica Neue" panose="020B0604020202020204" charset="0"/>
                <a:ea typeface="Times New Roman" panose="02020603050405020304" pitchFamily="18" charset="0"/>
              </a:rPr>
              <a:t>We believe in one God,</a:t>
            </a:r>
            <a:endParaRPr lang="en-US" sz="2800" dirty="0">
              <a:solidFill>
                <a:schemeClr val="bg2">
                  <a:lumMod val="20000"/>
                  <a:lumOff val="80000"/>
                </a:schemeClr>
              </a:solidFill>
              <a:effectLst/>
              <a:latin typeface="Helvetica Neue" panose="020B0604020202020204" charset="0"/>
              <a:ea typeface="Times New Roman" panose="02020603050405020304" pitchFamily="18" charset="0"/>
            </a:endParaRPr>
          </a:p>
          <a:p>
            <a:pPr marL="0" marR="0" indent="304800">
              <a:buNone/>
            </a:pPr>
            <a:r>
              <a:rPr lang="en-US" sz="2800" b="1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Helvetica Neue" panose="020B0604020202020204" charset="0"/>
                <a:ea typeface="Times New Roman" panose="02020603050405020304" pitchFamily="18" charset="0"/>
              </a:rPr>
              <a:t>the Father, the Almighty,</a:t>
            </a:r>
            <a:endParaRPr lang="en-US" sz="2800" dirty="0">
              <a:solidFill>
                <a:schemeClr val="bg2">
                  <a:lumMod val="20000"/>
                  <a:lumOff val="80000"/>
                </a:schemeClr>
              </a:solidFill>
              <a:effectLst/>
              <a:latin typeface="Helvetica Neue" panose="020B0604020202020204" charset="0"/>
              <a:ea typeface="Times New Roman" panose="02020603050405020304" pitchFamily="18" charset="0"/>
            </a:endParaRPr>
          </a:p>
          <a:p>
            <a:pPr marL="0" marR="0" indent="304800">
              <a:buNone/>
            </a:pPr>
            <a:r>
              <a:rPr lang="en-US" sz="2800" b="1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Helvetica Neue" panose="020B0604020202020204" charset="0"/>
                <a:ea typeface="Times New Roman" panose="02020603050405020304" pitchFamily="18" charset="0"/>
              </a:rPr>
              <a:t>maker of heaven and earth,</a:t>
            </a:r>
            <a:endParaRPr lang="en-US" sz="2800" dirty="0">
              <a:solidFill>
                <a:schemeClr val="bg2">
                  <a:lumMod val="20000"/>
                  <a:lumOff val="80000"/>
                </a:schemeClr>
              </a:solidFill>
              <a:effectLst/>
              <a:latin typeface="Helvetica Neue" panose="020B0604020202020204" charset="0"/>
              <a:ea typeface="Times New Roman" panose="02020603050405020304" pitchFamily="18" charset="0"/>
            </a:endParaRPr>
          </a:p>
          <a:p>
            <a:pPr marL="0" marR="0" indent="304800">
              <a:buNone/>
            </a:pPr>
            <a:r>
              <a:rPr lang="en-US" sz="2800" b="1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Helvetica Neue" panose="020B0604020202020204" charset="0"/>
                <a:ea typeface="Times New Roman" panose="02020603050405020304" pitchFamily="18" charset="0"/>
              </a:rPr>
              <a:t>of all that is, seen and unseen.</a:t>
            </a:r>
            <a:endParaRPr lang="en-US" sz="2800" dirty="0">
              <a:solidFill>
                <a:schemeClr val="bg2">
                  <a:lumMod val="20000"/>
                  <a:lumOff val="80000"/>
                </a:schemeClr>
              </a:solidFill>
              <a:effectLst/>
              <a:latin typeface="Helvetica Neue" panose="020B0604020202020204" charset="0"/>
              <a:ea typeface="Times New Roman" panose="02020603050405020304" pitchFamily="18" charset="0"/>
            </a:endParaRPr>
          </a:p>
          <a:p>
            <a:pPr marL="0" marR="0">
              <a:buNone/>
            </a:pPr>
            <a:r>
              <a:rPr lang="en-US" sz="2800" b="1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Helvetica Neue" panose="020B0604020202020204" charset="0"/>
                <a:ea typeface="Times New Roman" panose="02020603050405020304" pitchFamily="18" charset="0"/>
              </a:rPr>
              <a:t>We believe in one Lord, Jesus Christ,</a:t>
            </a:r>
            <a:endParaRPr lang="en-US" sz="2800" dirty="0">
              <a:solidFill>
                <a:schemeClr val="bg2">
                  <a:lumMod val="20000"/>
                  <a:lumOff val="80000"/>
                </a:schemeClr>
              </a:solidFill>
              <a:effectLst/>
              <a:latin typeface="Helvetica Neue" panose="020B0604020202020204" charset="0"/>
              <a:ea typeface="Times New Roman" panose="02020603050405020304" pitchFamily="18" charset="0"/>
            </a:endParaRPr>
          </a:p>
          <a:p>
            <a:pPr marL="0" marR="0" indent="304800">
              <a:buNone/>
            </a:pPr>
            <a:r>
              <a:rPr lang="en-US" sz="2800" b="1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Helvetica Neue" panose="020B0604020202020204" charset="0"/>
                <a:ea typeface="Times New Roman" panose="02020603050405020304" pitchFamily="18" charset="0"/>
              </a:rPr>
              <a:t>the only Son of God,</a:t>
            </a:r>
            <a:endParaRPr lang="en-US" sz="2800" dirty="0">
              <a:solidFill>
                <a:schemeClr val="bg2">
                  <a:lumMod val="20000"/>
                  <a:lumOff val="80000"/>
                </a:schemeClr>
              </a:solidFill>
              <a:effectLst/>
              <a:latin typeface="Helvetica Neue" panose="020B0604020202020204" charset="0"/>
              <a:ea typeface="Times New Roman" panose="02020603050405020304" pitchFamily="18" charset="0"/>
            </a:endParaRPr>
          </a:p>
          <a:p>
            <a:pPr marL="0" marR="0" indent="304800">
              <a:buNone/>
            </a:pPr>
            <a:r>
              <a:rPr lang="en-US" sz="2800" b="1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Helvetica Neue" panose="020B0604020202020204" charset="0"/>
                <a:ea typeface="Times New Roman" panose="02020603050405020304" pitchFamily="18" charset="0"/>
              </a:rPr>
              <a:t>eternally begotten of the Father,</a:t>
            </a:r>
            <a:endParaRPr lang="en-US" sz="2800" dirty="0">
              <a:solidFill>
                <a:schemeClr val="bg2">
                  <a:lumMod val="20000"/>
                  <a:lumOff val="80000"/>
                </a:schemeClr>
              </a:solidFill>
              <a:effectLst/>
              <a:latin typeface="Helvetica Neue" panose="020B0604020202020204" charset="0"/>
              <a:ea typeface="Times New Roman" panose="02020603050405020304" pitchFamily="18" charset="0"/>
            </a:endParaRPr>
          </a:p>
          <a:p>
            <a:pPr marL="0" marR="0" indent="304800">
              <a:buNone/>
            </a:pPr>
            <a:r>
              <a:rPr lang="en-US" sz="2800" b="1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Helvetica Neue" panose="020B0604020202020204" charset="0"/>
                <a:ea typeface="Times New Roman" panose="02020603050405020304" pitchFamily="18" charset="0"/>
              </a:rPr>
              <a:t>God from God, Light from Light,</a:t>
            </a:r>
            <a:endParaRPr lang="en-US" sz="2800" dirty="0">
              <a:solidFill>
                <a:schemeClr val="bg2">
                  <a:lumMod val="20000"/>
                  <a:lumOff val="80000"/>
                </a:schemeClr>
              </a:solidFill>
              <a:effectLst/>
              <a:latin typeface="Helvetica Neue" panose="020B0604020202020204" charset="0"/>
              <a:ea typeface="Times New Roman" panose="02020603050405020304" pitchFamily="18" charset="0"/>
            </a:endParaRPr>
          </a:p>
          <a:p>
            <a:pPr marL="0" marR="0" indent="304800">
              <a:buNone/>
            </a:pPr>
            <a:r>
              <a:rPr lang="en-US" sz="2800" b="1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Helvetica Neue" panose="020B0604020202020204" charset="0"/>
                <a:ea typeface="Times New Roman" panose="02020603050405020304" pitchFamily="18" charset="0"/>
              </a:rPr>
              <a:t>true God from true God,</a:t>
            </a:r>
            <a:endParaRPr lang="en-US" sz="2800" dirty="0">
              <a:solidFill>
                <a:schemeClr val="bg2">
                  <a:lumMod val="20000"/>
                  <a:lumOff val="80000"/>
                </a:schemeClr>
              </a:solidFill>
              <a:effectLst/>
              <a:latin typeface="Helvetica Neue" panose="020B0604020202020204" charset="0"/>
              <a:ea typeface="Times New Roman" panose="02020603050405020304" pitchFamily="18" charset="0"/>
            </a:endParaRPr>
          </a:p>
          <a:p>
            <a:pPr marL="0" marR="0" indent="304800">
              <a:buNone/>
            </a:pPr>
            <a:r>
              <a:rPr lang="en-US" sz="2800" b="1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Helvetica Neue" panose="020B0604020202020204" charset="0"/>
                <a:ea typeface="Times New Roman" panose="02020603050405020304" pitchFamily="18" charset="0"/>
              </a:rPr>
              <a:t>begotten, not made,</a:t>
            </a:r>
            <a:endParaRPr lang="en-US" sz="2800" dirty="0">
              <a:solidFill>
                <a:schemeClr val="bg2">
                  <a:lumMod val="20000"/>
                  <a:lumOff val="80000"/>
                </a:schemeClr>
              </a:solidFill>
              <a:effectLst/>
              <a:latin typeface="Helvetica Neue" panose="020B0604020202020204" charset="0"/>
              <a:ea typeface="Times New Roman" panose="02020603050405020304" pitchFamily="18" charset="0"/>
            </a:endParaRPr>
          </a:p>
          <a:p>
            <a:pPr marL="0" marR="0" indent="304800">
              <a:buNone/>
            </a:pPr>
            <a:r>
              <a:rPr lang="en-US" sz="2800" b="1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Helvetica Neue" panose="020B0604020202020204" charset="0"/>
                <a:ea typeface="Times New Roman" panose="02020603050405020304" pitchFamily="18" charset="0"/>
              </a:rPr>
              <a:t>of one Being with the Father;</a:t>
            </a:r>
            <a:endParaRPr lang="en-US" sz="2800" dirty="0">
              <a:solidFill>
                <a:schemeClr val="bg2">
                  <a:lumMod val="20000"/>
                  <a:lumOff val="80000"/>
                </a:schemeClr>
              </a:solidFill>
              <a:effectLst/>
              <a:latin typeface="Helvetica Neue" panose="020B0604020202020204" charset="0"/>
              <a:ea typeface="Times New Roman" panose="02020603050405020304" pitchFamily="18" charset="0"/>
            </a:endParaRPr>
          </a:p>
          <a:p>
            <a:pPr marL="0" marR="0" indent="304800">
              <a:buNone/>
            </a:pPr>
            <a:r>
              <a:rPr lang="en-US" sz="2800" b="1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Helvetica Neue" panose="020B0604020202020204" charset="0"/>
                <a:ea typeface="Times New Roman" panose="02020603050405020304" pitchFamily="18" charset="0"/>
              </a:rPr>
              <a:t>through him all things were made.</a:t>
            </a:r>
            <a:endParaRPr lang="en-US" sz="2800" dirty="0">
              <a:solidFill>
                <a:schemeClr val="bg2">
                  <a:lumMod val="20000"/>
                  <a:lumOff val="80000"/>
                </a:schemeClr>
              </a:solidFill>
              <a:effectLst/>
              <a:latin typeface="Helvetica Neue" panose="020B0604020202020204" charset="0"/>
              <a:ea typeface="Times New Roman" panose="02020603050405020304" pitchFamily="18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Helvetica Neue"/>
              <a:buNone/>
            </a:pPr>
            <a:r>
              <a:rPr lang="en-US" sz="2800" b="1" i="0" u="none" strike="noStrike" cap="none" dirty="0">
                <a:solidFill>
                  <a:srgbClr val="FFFFFF"/>
                </a:solidFill>
                <a:latin typeface="Helvetica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For us and for our salvation</a:t>
            </a:r>
            <a:endParaRPr lang="en-US" sz="2800" b="0" i="0" u="none" strike="noStrike" cap="none" dirty="0">
              <a:solidFill>
                <a:srgbClr val="FFFFFF"/>
              </a:solidFill>
              <a:latin typeface="Helvetica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Helvetica Neue"/>
              <a:buNone/>
            </a:pPr>
            <a:r>
              <a:rPr lang="en-US" sz="2800" b="1" i="0" u="none" strike="noStrike" cap="none" dirty="0">
                <a:solidFill>
                  <a:srgbClr val="FFFFFF"/>
                </a:solidFill>
                <a:latin typeface="Helvetica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he came down from heaven,</a:t>
            </a:r>
            <a:endParaRPr lang="en-US" sz="2800" b="0" i="0" u="none" strike="noStrike" cap="none" dirty="0">
              <a:solidFill>
                <a:srgbClr val="FFFFFF"/>
              </a:solidFill>
              <a:latin typeface="Helvetica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Helvetica Neue"/>
              <a:buNone/>
            </a:pPr>
            <a:r>
              <a:rPr lang="en-US" sz="2800" b="1" i="0" u="none" strike="noStrike" cap="none" dirty="0">
                <a:solidFill>
                  <a:srgbClr val="FFFFFF"/>
                </a:solidFill>
                <a:latin typeface="Helvetica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was incarnate of the Holy Spirit and the virgin Mary</a:t>
            </a:r>
            <a:endParaRPr lang="en-US" sz="2800" b="0" i="0" u="none" strike="noStrike" cap="none" dirty="0">
              <a:solidFill>
                <a:srgbClr val="FFFFFF"/>
              </a:solidFill>
              <a:latin typeface="Helvetica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Helvetica Neue"/>
              <a:buNone/>
            </a:pPr>
            <a:r>
              <a:rPr lang="en-US" sz="2800" b="1" i="0" u="none" strike="noStrike" cap="none" dirty="0">
                <a:solidFill>
                  <a:srgbClr val="FFFFFF"/>
                </a:solidFill>
                <a:latin typeface="Helvetica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and became truly human.</a:t>
            </a:r>
            <a:endParaRPr lang="en-US" sz="2800" b="0" i="0" u="none" strike="noStrike" cap="none" dirty="0">
              <a:solidFill>
                <a:srgbClr val="FFFFFF"/>
              </a:solidFill>
              <a:latin typeface="Helvetica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3"/>
          <p:cNvSpPr txBox="1"/>
          <p:nvPr/>
        </p:nvSpPr>
        <p:spPr>
          <a:xfrm>
            <a:off x="1134529" y="1524038"/>
            <a:ext cx="10916793" cy="6996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Helvetica Neue"/>
              <a:buNone/>
            </a:pPr>
            <a:r>
              <a:rPr lang="en-US" sz="2800" b="1" i="0" u="none" strike="noStrike" cap="none" dirty="0">
                <a:solidFill>
                  <a:srgbClr val="FFFFFF"/>
                </a:solidFill>
                <a:latin typeface="Helvetica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For our sake he was crucified under Pontius Pilate;</a:t>
            </a:r>
            <a:endParaRPr sz="2800" b="0" i="0" u="none" strike="noStrike" cap="none" dirty="0">
              <a:solidFill>
                <a:srgbClr val="FFFFFF"/>
              </a:solidFill>
              <a:latin typeface="Helvetica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Helvetica Neue"/>
              <a:buNone/>
            </a:pPr>
            <a:r>
              <a:rPr lang="en-US" sz="2800" b="1" i="0" u="none" strike="noStrike" cap="none" dirty="0">
                <a:solidFill>
                  <a:srgbClr val="FFFFFF"/>
                </a:solidFill>
                <a:latin typeface="Helvetica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he suffered death and was buried.</a:t>
            </a:r>
            <a:endParaRPr sz="2800" b="0" i="0" u="none" strike="noStrike" cap="none" dirty="0">
              <a:solidFill>
                <a:srgbClr val="FFFFFF"/>
              </a:solidFill>
              <a:latin typeface="Helvetica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Helvetica Neue"/>
              <a:buNone/>
            </a:pPr>
            <a:r>
              <a:rPr lang="en-US" sz="2800" b="1" i="0" u="none" strike="noStrike" cap="none" dirty="0">
                <a:solidFill>
                  <a:srgbClr val="FFFFFF"/>
                </a:solidFill>
                <a:latin typeface="Helvetica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On the third day he rose again</a:t>
            </a:r>
            <a:endParaRPr sz="2800" b="0" i="0" u="none" strike="noStrike" cap="none" dirty="0">
              <a:solidFill>
                <a:srgbClr val="FFFFFF"/>
              </a:solidFill>
              <a:latin typeface="Helvetica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Helvetica Neue"/>
              <a:buNone/>
            </a:pPr>
            <a:r>
              <a:rPr lang="en-US" sz="2800" b="1" i="0" u="none" strike="noStrike" cap="none" dirty="0">
                <a:solidFill>
                  <a:srgbClr val="FFFFFF"/>
                </a:solidFill>
                <a:latin typeface="Helvetica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in accordance with the scriptures;</a:t>
            </a:r>
            <a:endParaRPr sz="2800" b="0" i="0" u="none" strike="noStrike" cap="none" dirty="0">
              <a:solidFill>
                <a:srgbClr val="FFFFFF"/>
              </a:solidFill>
              <a:latin typeface="Helvetica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Helvetica Neue"/>
              <a:buNone/>
            </a:pPr>
            <a:r>
              <a:rPr lang="en-US" sz="2800" b="1" i="0" u="none" strike="noStrike" cap="none" dirty="0">
                <a:solidFill>
                  <a:srgbClr val="FFFFFF"/>
                </a:solidFill>
                <a:latin typeface="Helvetica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he ascended into heaven</a:t>
            </a:r>
            <a:endParaRPr sz="2800" b="0" i="0" u="none" strike="noStrike" cap="none" dirty="0">
              <a:solidFill>
                <a:srgbClr val="FFFFFF"/>
              </a:solidFill>
              <a:latin typeface="Helvetica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Helvetica Neue"/>
              <a:buNone/>
            </a:pPr>
            <a:r>
              <a:rPr lang="en-US" sz="2800" b="1" i="0" u="none" strike="noStrike" cap="none" dirty="0">
                <a:solidFill>
                  <a:srgbClr val="FFFFFF"/>
                </a:solidFill>
                <a:latin typeface="Helvetica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and is seated at the right hand of the Father.</a:t>
            </a:r>
            <a:endParaRPr sz="2800" b="0" i="0" u="none" strike="noStrike" cap="none" dirty="0">
              <a:solidFill>
                <a:srgbClr val="FFFFFF"/>
              </a:solidFill>
              <a:latin typeface="Helvetica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Helvetica Neue"/>
              <a:buNone/>
            </a:pPr>
            <a:r>
              <a:rPr lang="en-US" sz="2800" b="1" i="0" u="none" strike="noStrike" cap="none" dirty="0">
                <a:solidFill>
                  <a:srgbClr val="FFFFFF"/>
                </a:solidFill>
                <a:latin typeface="Helvetica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He will come again in glory to judge the living and the dead,</a:t>
            </a:r>
            <a:endParaRPr sz="2800" b="0" i="0" u="none" strike="noStrike" cap="none" dirty="0">
              <a:solidFill>
                <a:srgbClr val="FFFFFF"/>
              </a:solidFill>
              <a:latin typeface="Helvetica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Helvetica Neue"/>
              <a:buNone/>
            </a:pPr>
            <a:r>
              <a:rPr lang="en-US" sz="2800" b="1" i="0" u="none" strike="noStrike" cap="none" dirty="0">
                <a:solidFill>
                  <a:srgbClr val="FFFFFF"/>
                </a:solidFill>
                <a:latin typeface="Helvetica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and his kingdom will have no end.</a:t>
            </a:r>
            <a:endParaRPr sz="2800" b="0" i="0" u="none" strike="noStrike" cap="none" dirty="0">
              <a:solidFill>
                <a:srgbClr val="FFFFFF"/>
              </a:solidFill>
              <a:latin typeface="Helvetica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Helvetica Neue"/>
              <a:buNone/>
            </a:pPr>
            <a:r>
              <a:rPr lang="en-US" sz="2800" b="1" i="0" u="none" strike="noStrike" cap="none" dirty="0">
                <a:solidFill>
                  <a:srgbClr val="FFFFFF"/>
                </a:solidFill>
                <a:latin typeface="Helvetica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We believe in the Holy Spirit, the Lord, the giver of life,</a:t>
            </a:r>
            <a:endParaRPr sz="2800" b="0" i="0" u="none" strike="noStrike" cap="none" dirty="0">
              <a:solidFill>
                <a:srgbClr val="FFFFFF"/>
              </a:solidFill>
              <a:latin typeface="Helvetica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Helvetica Neue"/>
              <a:buNone/>
            </a:pPr>
            <a:r>
              <a:rPr lang="en-US" sz="2800" b="1" i="0" u="none" strike="noStrike" cap="none" dirty="0">
                <a:solidFill>
                  <a:srgbClr val="FFFFFF"/>
                </a:solidFill>
                <a:latin typeface="Helvetica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who proceeds from the Father and the Son,*</a:t>
            </a:r>
            <a:endParaRPr sz="2800" b="0" i="0" u="none" strike="noStrike" cap="none" dirty="0">
              <a:solidFill>
                <a:srgbClr val="FFFFFF"/>
              </a:solidFill>
              <a:latin typeface="Helvetica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Helvetica Neue"/>
              <a:buNone/>
            </a:pPr>
            <a:r>
              <a:rPr lang="en-US" sz="2800" b="1" i="0" u="none" strike="noStrike" cap="none" dirty="0">
                <a:solidFill>
                  <a:srgbClr val="FFFFFF"/>
                </a:solidFill>
                <a:latin typeface="Helvetica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who with the Father and the Son is worshiped and glorified,</a:t>
            </a:r>
            <a:endParaRPr sz="2800" b="0" i="0" u="none" strike="noStrike" cap="none" dirty="0">
              <a:solidFill>
                <a:srgbClr val="FFFFFF"/>
              </a:solidFill>
              <a:latin typeface="Helvetica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Helvetica Neue"/>
              <a:buNone/>
            </a:pPr>
            <a:r>
              <a:rPr lang="en-US" sz="2800" b="1" i="0" u="none" strike="noStrike" cap="none" dirty="0">
                <a:solidFill>
                  <a:srgbClr val="FFFFFF"/>
                </a:solidFill>
                <a:latin typeface="Helvetica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who has spoken through the prophets.</a:t>
            </a:r>
            <a:endParaRPr sz="2800" b="0" i="0" u="none" strike="noStrike" cap="none" dirty="0">
              <a:solidFill>
                <a:srgbClr val="FFFFFF"/>
              </a:solidFill>
              <a:latin typeface="Helvetica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Helvetica Neue"/>
              <a:buNone/>
            </a:pPr>
            <a:r>
              <a:rPr lang="en-US" sz="2800" b="1" i="0" u="none" strike="noStrike" cap="none" dirty="0">
                <a:solidFill>
                  <a:srgbClr val="FFFFFF"/>
                </a:solidFill>
                <a:latin typeface="Helvetica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We believe in one holy catholic and apostolic church.</a:t>
            </a:r>
            <a:endParaRPr sz="2800" b="0" i="0" u="none" strike="noStrike" cap="none" dirty="0">
              <a:solidFill>
                <a:srgbClr val="FFFFFF"/>
              </a:solidFill>
              <a:latin typeface="Helvetica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Helvetica Neue"/>
              <a:buNone/>
            </a:pPr>
            <a:r>
              <a:rPr lang="en-US" sz="2800" b="1" i="0" u="none" strike="noStrike" cap="none" dirty="0">
                <a:solidFill>
                  <a:srgbClr val="FFFFFF"/>
                </a:solidFill>
                <a:latin typeface="Helvetica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We acknowledge one baptism for the forgiveness of sins.</a:t>
            </a:r>
            <a:endParaRPr sz="2800" b="0" i="0" u="none" strike="noStrike" cap="none" dirty="0">
              <a:solidFill>
                <a:srgbClr val="FFFFFF"/>
              </a:solidFill>
              <a:latin typeface="Helvetica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Helvetica Neue"/>
              <a:buNone/>
            </a:pPr>
            <a:r>
              <a:rPr lang="en-US" sz="2800" b="1" i="0" u="none" strike="noStrike" cap="none" dirty="0">
                <a:solidFill>
                  <a:srgbClr val="FFFFFF"/>
                </a:solidFill>
                <a:latin typeface="Helvetica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We look for the resurrection of the dead,</a:t>
            </a:r>
            <a:endParaRPr sz="2800" b="0" i="0" u="none" strike="noStrike" cap="none" dirty="0">
              <a:solidFill>
                <a:srgbClr val="FFFFFF"/>
              </a:solidFill>
              <a:latin typeface="Helvetica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Helvetica Neue"/>
              <a:buNone/>
            </a:pPr>
            <a:r>
              <a:rPr lang="en-US" sz="2800" b="1" i="0" u="none" strike="noStrike" cap="none" dirty="0">
                <a:solidFill>
                  <a:srgbClr val="FFFFFF"/>
                </a:solidFill>
                <a:latin typeface="Helvetica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and the life of the world to come. Amen.</a:t>
            </a:r>
            <a:endParaRPr sz="2800" b="0" i="0" u="none" strike="noStrike" cap="none" dirty="0">
              <a:solidFill>
                <a:srgbClr val="FFFFFF"/>
              </a:solidFill>
              <a:latin typeface="Helvetica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4"/>
          <p:cNvSpPr txBox="1"/>
          <p:nvPr/>
        </p:nvSpPr>
        <p:spPr>
          <a:xfrm>
            <a:off x="1969631" y="8504082"/>
            <a:ext cx="9065535" cy="964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Palatino Linotype"/>
              <a:buNone/>
            </a:pPr>
            <a:r>
              <a:rPr lang="en-US" sz="2800" b="1" i="0" u="none" strike="noStrike" cap="none" dirty="0">
                <a:solidFill>
                  <a:srgbClr val="FFFFFF"/>
                </a:solidFill>
                <a:latin typeface="Helvetica" panose="020B0604020202020204" pitchFamily="34" charset="0"/>
                <a:ea typeface="Palatino Linotype"/>
                <a:cs typeface="Helvetica" panose="020B0604020202020204" pitchFamily="34" charset="0"/>
                <a:sym typeface="Palatino Linotype"/>
              </a:rPr>
              <a:t>Peace be with you!</a:t>
            </a:r>
            <a:endParaRPr sz="2800" b="0" i="0" u="none" strike="noStrike" cap="none" dirty="0">
              <a:solidFill>
                <a:srgbClr val="000000"/>
              </a:solidFill>
              <a:latin typeface="Helvetica" panose="020B0604020202020204" pitchFamily="34" charset="0"/>
              <a:ea typeface="Times"/>
              <a:cs typeface="Helvetica" panose="020B0604020202020204" pitchFamily="34" charset="0"/>
              <a:sym typeface="Time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Palatino Linotype"/>
              <a:buNone/>
            </a:pPr>
            <a:r>
              <a:rPr lang="en-US" sz="2800" b="1" i="0" u="none" strike="noStrike" cap="none" dirty="0">
                <a:solidFill>
                  <a:srgbClr val="FFFFFF"/>
                </a:solidFill>
                <a:latin typeface="Helvetica" panose="020B0604020202020204" pitchFamily="34" charset="0"/>
                <a:ea typeface="Palatino Linotype"/>
                <a:cs typeface="Helvetica" panose="020B0604020202020204" pitchFamily="34" charset="0"/>
                <a:sym typeface="Palatino Linotype"/>
              </a:rPr>
              <a:t>Please share the peace in the chat!</a:t>
            </a:r>
            <a:endParaRPr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29" name="Google Shape;129;p14"/>
          <p:cNvSpPr txBox="1"/>
          <p:nvPr/>
        </p:nvSpPr>
        <p:spPr>
          <a:xfrm>
            <a:off x="2649727" y="5522258"/>
            <a:ext cx="127001" cy="829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" name="Picture 2" descr="A group of people with their hands up&#10;&#10;AI-generated content may be incorrect.">
            <a:extLst>
              <a:ext uri="{FF2B5EF4-FFF2-40B4-BE49-F238E27FC236}">
                <a16:creationId xmlns:a16="http://schemas.microsoft.com/office/drawing/2014/main" id="{E8E29500-4885-4481-43C2-B8040CEB81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4015" y="285151"/>
            <a:ext cx="8596766" cy="822997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EEB79ED-2439-8CF1-4EBE-753D80C16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0905" y="278423"/>
            <a:ext cx="6842990" cy="1422400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Helvetica" panose="020B0604020202020204" pitchFamily="34" charset="0"/>
                <a:cs typeface="Helvetica" panose="020B0604020202020204" pitchFamily="34" charset="0"/>
              </a:rPr>
              <a:t>Great Thanksgiving</a:t>
            </a:r>
          </a:p>
        </p:txBody>
      </p:sp>
      <p:pic>
        <p:nvPicPr>
          <p:cNvPr id="8" name="Picture 7" descr="A sheet of music with notes and words&#10;&#10;AI-generated content may be incorrect.">
            <a:extLst>
              <a:ext uri="{FF2B5EF4-FFF2-40B4-BE49-F238E27FC236}">
                <a16:creationId xmlns:a16="http://schemas.microsoft.com/office/drawing/2014/main" id="{F799E1F0-324F-5AE0-C28A-AEAEC2599B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1" r="2994" b="4927"/>
          <a:stretch/>
        </p:blipFill>
        <p:spPr bwMode="auto">
          <a:xfrm>
            <a:off x="252243" y="1551709"/>
            <a:ext cx="12752557" cy="721226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632657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7DBE163-8261-BDF9-4267-4A4E47327E7F}"/>
              </a:ext>
            </a:extLst>
          </p:cNvPr>
          <p:cNvSpPr txBox="1"/>
          <p:nvPr/>
        </p:nvSpPr>
        <p:spPr>
          <a:xfrm>
            <a:off x="4825719" y="682103"/>
            <a:ext cx="3353359" cy="46935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pPr algn="ctr" defTabSz="309563" hangingPunct="0"/>
            <a:r>
              <a:rPr lang="en-US" sz="2800" b="1" dirty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HOLY HOLY HOLY</a:t>
            </a:r>
            <a:endParaRPr lang="en-US" sz="2800" b="1" dirty="0">
              <a:solidFill>
                <a:srgbClr val="FFFFFF"/>
              </a:solidFill>
              <a:latin typeface="Helvetica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pic>
        <p:nvPicPr>
          <p:cNvPr id="2" name="Picture 1" descr="A sheet music with text and notes&#10;&#10;AI-generated content may be incorrect.">
            <a:extLst>
              <a:ext uri="{FF2B5EF4-FFF2-40B4-BE49-F238E27FC236}">
                <a16:creationId xmlns:a16="http://schemas.microsoft.com/office/drawing/2014/main" id="{69E77DF0-35C3-E1DC-EB68-7B5F7E8DA7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3" t="3531" r="2960" b="5441"/>
          <a:stretch/>
        </p:blipFill>
        <p:spPr bwMode="auto">
          <a:xfrm>
            <a:off x="376147" y="1359877"/>
            <a:ext cx="12252506" cy="703384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893F1CD-8191-5CC0-25FB-EA5AFC463A97}"/>
              </a:ext>
            </a:extLst>
          </p:cNvPr>
          <p:cNvSpPr txBox="1"/>
          <p:nvPr/>
        </p:nvSpPr>
        <p:spPr>
          <a:xfrm>
            <a:off x="5097266" y="267916"/>
            <a:ext cx="2810268" cy="46935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pPr algn="ctr" defTabSz="309563" hangingPunct="0"/>
            <a:r>
              <a:rPr lang="en-US" sz="2800" b="1" dirty="0">
                <a:solidFill>
                  <a:srgbClr val="FFFFFF"/>
                </a:solidFill>
                <a:latin typeface="Helvetica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LAMB OF GOD</a:t>
            </a:r>
          </a:p>
        </p:txBody>
      </p:sp>
      <p:pic>
        <p:nvPicPr>
          <p:cNvPr id="2" name="Picture 1" descr="A sheet music with text and notes&#10;&#10;AI-generated content may be incorrect.">
            <a:extLst>
              <a:ext uri="{FF2B5EF4-FFF2-40B4-BE49-F238E27FC236}">
                <a16:creationId xmlns:a16="http://schemas.microsoft.com/office/drawing/2014/main" id="{E6585DA4-C83C-430A-44DC-625A757A9B8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3" t="3834" r="3436" b="6082"/>
          <a:stretch/>
        </p:blipFill>
        <p:spPr bwMode="auto">
          <a:xfrm>
            <a:off x="320321" y="1254369"/>
            <a:ext cx="12364158" cy="724486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heet music with text and notes&#10;&#10;AI-generated content may be incorrect.">
            <a:extLst>
              <a:ext uri="{FF2B5EF4-FFF2-40B4-BE49-F238E27FC236}">
                <a16:creationId xmlns:a16="http://schemas.microsoft.com/office/drawing/2014/main" id="{616A6350-7A40-1694-35BF-881FDB32A6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9019" y="304799"/>
            <a:ext cx="8547756" cy="922930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>
          <a:extLst>
            <a:ext uri="{FF2B5EF4-FFF2-40B4-BE49-F238E27FC236}">
              <a16:creationId xmlns:a16="http://schemas.microsoft.com/office/drawing/2014/main" id="{C0F18CEE-EB27-979F-C526-E39B69EB08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heet of music with text&#10;&#10;AI-generated content may be incorrect.">
            <a:extLst>
              <a:ext uri="{FF2B5EF4-FFF2-40B4-BE49-F238E27FC236}">
                <a16:creationId xmlns:a16="http://schemas.microsoft.com/office/drawing/2014/main" id="{36F5F613-B403-443D-8DAC-2D559C8E2A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1745" y="336632"/>
            <a:ext cx="7647710" cy="9289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4759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heet music with notes and words&#10;&#10;AI-generated content may be incorrect.">
            <a:extLst>
              <a:ext uri="{FF2B5EF4-FFF2-40B4-BE49-F238E27FC236}">
                <a16:creationId xmlns:a16="http://schemas.microsoft.com/office/drawing/2014/main" id="{6B1421E1-B493-4FB5-F182-D5FEB23281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41" t="4349" r="2546" b="4687"/>
          <a:stretch/>
        </p:blipFill>
        <p:spPr bwMode="auto">
          <a:xfrm>
            <a:off x="570411" y="1219200"/>
            <a:ext cx="11863978" cy="7315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5E52BFC-F816-B749-603F-6813772662B4}"/>
              </a:ext>
            </a:extLst>
          </p:cNvPr>
          <p:cNvSpPr txBox="1"/>
          <p:nvPr/>
        </p:nvSpPr>
        <p:spPr>
          <a:xfrm>
            <a:off x="4002294" y="244469"/>
            <a:ext cx="5000211" cy="46935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pPr algn="ctr" defTabSz="309563" hangingPunct="0"/>
            <a:r>
              <a:rPr lang="en-US" sz="2800" b="1" dirty="0">
                <a:solidFill>
                  <a:srgbClr val="FFFFFF"/>
                </a:solidFill>
                <a:latin typeface="Helvetica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SONG AFTER COMMUNION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heet of music with text&#10;&#10;AI-generated content may be incorrect.">
            <a:extLst>
              <a:ext uri="{FF2B5EF4-FFF2-40B4-BE49-F238E27FC236}">
                <a16:creationId xmlns:a16="http://schemas.microsoft.com/office/drawing/2014/main" id="{4A3906C5-64C7-85BD-2DCB-B416B96EE0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7114" y="285497"/>
            <a:ext cx="7370571" cy="9182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4923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571E3C6-C140-C2AE-F8D2-DBE326E992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417" y="0"/>
            <a:ext cx="11454292" cy="1687493"/>
          </a:xfrm>
          <a:prstGeom prst="rect">
            <a:avLst/>
          </a:prstGeom>
        </p:spPr>
      </p:pic>
      <p:sp>
        <p:nvSpPr>
          <p:cNvPr id="4" name="Google Shape;132;p14">
            <a:extLst>
              <a:ext uri="{FF2B5EF4-FFF2-40B4-BE49-F238E27FC236}">
                <a16:creationId xmlns:a16="http://schemas.microsoft.com/office/drawing/2014/main" id="{5230C8C1-11E3-5F89-89B3-9FEC440A6707}"/>
              </a:ext>
            </a:extLst>
          </p:cNvPr>
          <p:cNvSpPr txBox="1"/>
          <p:nvPr/>
        </p:nvSpPr>
        <p:spPr>
          <a:xfrm>
            <a:off x="193964" y="1535858"/>
            <a:ext cx="12480636" cy="810478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Palatino Linotype"/>
              <a:buNone/>
            </a:pPr>
            <a:r>
              <a:rPr lang="en-US" sz="2000" b="1" i="0" u="none" strike="noStrike" cap="none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Liturgical portions of today’s services are projected with permission under Augsburg Fortress Liturgies </a:t>
            </a:r>
            <a:r>
              <a:rPr lang="en-US" sz="2000" b="1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Annual License #SAS028762.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Palatino Linotype"/>
              <a:buNone/>
            </a:pPr>
            <a:endParaRPr lang="en-US" sz="2000" i="0" u="none" strike="noStrike" cap="none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Palatino Linotype"/>
              <a:buNone/>
            </a:pPr>
            <a:r>
              <a:rPr lang="en-US" sz="2000" i="0" u="none" strike="noStrike" cap="none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COPYRIGHT INFORMATION</a:t>
            </a:r>
            <a:r>
              <a:rPr lang="en-US" sz="200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Palatino Linotype"/>
              <a:buNone/>
            </a:pPr>
            <a:r>
              <a:rPr lang="en-US" sz="2000" b="1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 HOLY SPIRIT, ENTER IN. </a:t>
            </a:r>
            <a:r>
              <a:rPr lang="en-US" sz="200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Text: Michael Schirmer, 1606-1673; tr. Catherine Winkworth, 1827-1878, adapt. Music: WIE SCHÖN LEUCHETET, Philipp Nicolai, 1556-1608. </a:t>
            </a:r>
            <a:endParaRPr lang="en-US" sz="2000" b="1" u="none" strike="noStrike" cap="none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Palatino Linotype"/>
              <a:buNone/>
            </a:pPr>
            <a:endParaRPr lang="en-US" sz="2000" b="1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Palatino Linotype"/>
              <a:buNone/>
            </a:pPr>
            <a:r>
              <a:rPr lang="en-US" sz="2000" b="1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LIKE THE MURMUR OF THE DOVE’S SONG.</a:t>
            </a:r>
            <a:r>
              <a:rPr lang="en-US" sz="200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Text: Carl P. Daw Jr., b. 1944. Music: BRIDGEROOM, Peter Cutts, b. 193.7. Text: © 1982 Hope Publishing Company. Music: © 1969 Hope Publishing Company, Carol Stream, IL 60188. All rights reserved. Used with permission. </a:t>
            </a:r>
            <a:endParaRPr lang="en-US" sz="2000" b="1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Palatino Linotype"/>
              <a:buNone/>
            </a:pPr>
            <a:endParaRPr lang="en-US" sz="2000" b="1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1" algn="ctr">
              <a:buClr>
                <a:srgbClr val="FFFFFF"/>
              </a:buClr>
              <a:buSzPts val="2600"/>
            </a:pPr>
            <a:r>
              <a:rPr lang="en-US" sz="2000" b="1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HAIL THEE, FESTIVAL DAY!.</a:t>
            </a:r>
            <a:r>
              <a:rPr lang="en-US" sz="200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Text: </a:t>
            </a:r>
            <a:r>
              <a:rPr lang="en-US" sz="2000" dirty="0" err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Venantius</a:t>
            </a:r>
            <a:r>
              <a:rPr lang="en-US" sz="200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Honorius Fortunatus, 530-609; tr. </a:t>
            </a:r>
            <a:r>
              <a:rPr lang="en-US" sz="2000" i="1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Lutheran Book of Worship. </a:t>
            </a:r>
            <a:r>
              <a:rPr lang="en-US" sz="200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Music: SALVE FESTA DIES, Ralph Vaughan Williams, 1872-1958. Text: © 1978 </a:t>
            </a:r>
            <a:r>
              <a:rPr lang="en-US" sz="2000" i="1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Lutheran Book of Worship, </a:t>
            </a:r>
            <a:r>
              <a:rPr lang="en-US" sz="200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admin. Augsburg Fortress. Outside USA: Music from </a:t>
            </a:r>
            <a:r>
              <a:rPr lang="en-US" sz="2000" i="1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English Hymnal, © Oxford University Press 1906.</a:t>
            </a:r>
            <a:endParaRPr lang="en-US" sz="2000" b="1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Palatino Linotype"/>
              <a:buNone/>
            </a:pPr>
            <a:endParaRPr lang="en-US" sz="2000" b="1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Palatino Linotype"/>
              <a:buNone/>
            </a:pPr>
            <a:r>
              <a:rPr lang="en-US" sz="2000" b="1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CREATOR SPIRIT, HEAVENLY DOVE.</a:t>
            </a:r>
            <a:r>
              <a:rPr lang="en-US" sz="200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Text: </a:t>
            </a:r>
            <a:r>
              <a:rPr lang="en-US" sz="2000" dirty="0" err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Rhabanus</a:t>
            </a:r>
            <a:r>
              <a:rPr lang="en-US" sz="200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Maurus, 776-856; tr. composite.  Music: KOMM, GOTT SCHÖPFER, J. Klug, </a:t>
            </a:r>
            <a:r>
              <a:rPr lang="en-US" sz="2000" dirty="0" err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Geistliche</a:t>
            </a:r>
            <a:r>
              <a:rPr lang="en-US" sz="200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Lieder, 1543.</a:t>
            </a:r>
            <a:endParaRPr lang="en-US" sz="2000" b="1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Palatino Linotype"/>
              <a:buNone/>
            </a:pPr>
            <a:endParaRPr lang="en-US" sz="2000" b="1" u="none" strike="noStrike" cap="none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Palatino Linotype"/>
              <a:buNone/>
            </a:pPr>
            <a:r>
              <a:rPr lang="en-US" sz="2000" b="1" u="none" strike="noStrike" cap="none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GOD OF TEMPEST, GOD OF WHIRLWIND. </a:t>
            </a:r>
            <a:r>
              <a:rPr lang="en-US" sz="2000" u="none" strike="noStrike" cap="none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Text: Herman G. </a:t>
            </a:r>
            <a:r>
              <a:rPr lang="en-US" sz="2000" u="none" strike="noStrike" cap="none" dirty="0" err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Steumpfle</a:t>
            </a:r>
            <a:r>
              <a:rPr lang="en-US" sz="2000" u="none" strike="noStrike" cap="none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Jr., 1923-2007. Music: CWM RHONDDA, John Hughes, 1873-1932. Text: © 2000 GIA Publications, Inc. 7404 S. Mason Ave., Chicago, IL 60638. </a:t>
            </a:r>
            <a:r>
              <a:rPr lang="en-US" sz="2000" u="none" strike="noStrike" cap="none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  <a:hlinkClick r:id="rId4"/>
              </a:rPr>
              <a:t>www.giamusic.com</a:t>
            </a:r>
            <a:r>
              <a:rPr lang="en-US" sz="2000" u="none" strike="noStrike" cap="none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800.442.3358 All right reserved. Used by permission. </a:t>
            </a:r>
            <a:endParaRPr lang="en-US" sz="2000" b="1" u="none" strike="noStrike" cap="none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Palatino Linotype"/>
              <a:buNone/>
            </a:pPr>
            <a:endParaRPr lang="en-US" sz="2000" b="1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Palatino Linotype"/>
              <a:buNone/>
            </a:pPr>
            <a:r>
              <a:rPr lang="en-US" sz="2000" i="0" u="none" strike="noStrike" cap="none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ONE LICENSE LICENSING PERMISSION: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Palatino Linotype"/>
              <a:buNone/>
            </a:pPr>
            <a:r>
              <a:rPr lang="en-US" sz="2000" b="1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REPRINTED/PODCAST/STREAMED WITH PERMISSION UNDER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Palatino Linotype"/>
              <a:buNone/>
            </a:pPr>
            <a:r>
              <a:rPr lang="en-US" sz="2000" b="1" i="0" u="none" strike="noStrike" cap="none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ONE LICENSE #A-734698.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Palatino Linotype"/>
              <a:buNone/>
            </a:pPr>
            <a:r>
              <a:rPr lang="en-US" sz="2000" b="1" i="0" u="none" strike="noStrike" cap="none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ALL RIGHTS RESERVED.</a:t>
            </a:r>
            <a:endParaRPr sz="2000" b="1" i="0" u="none" strike="noStrike" cap="none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626753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"/>
          <p:cNvSpPr txBox="1"/>
          <p:nvPr/>
        </p:nvSpPr>
        <p:spPr>
          <a:xfrm>
            <a:off x="160215" y="7424387"/>
            <a:ext cx="12684369" cy="219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13"/>
              <a:buFont typeface="Helvetica Neue"/>
              <a:buNone/>
            </a:pPr>
            <a:r>
              <a:rPr lang="en-US" sz="3413" b="1" i="0" u="none" strike="noStrike" cap="none" dirty="0">
                <a:solidFill>
                  <a:srgbClr val="FFFFFF"/>
                </a:solidFill>
                <a:latin typeface="Helvetica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GREETING</a:t>
            </a:r>
            <a:endParaRPr sz="3413" b="1" i="0" u="none" strike="noStrike" cap="none" dirty="0">
              <a:solidFill>
                <a:srgbClr val="FFFFFF"/>
              </a:solidFill>
              <a:latin typeface="Helvetica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13"/>
              <a:buFont typeface="Helvetica Neue"/>
              <a:buNone/>
            </a:pPr>
            <a:r>
              <a:rPr lang="en-US" sz="3413" b="0" i="0" u="none" strike="noStrike" cap="none" dirty="0">
                <a:solidFill>
                  <a:srgbClr val="FFFFFF"/>
                </a:solidFill>
                <a:latin typeface="Helvetica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The grace of our Lord Jesus Christ, the love of God, and the communion of the Holy Spirit be with you all. </a:t>
            </a:r>
            <a:endParaRPr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13"/>
              <a:buFont typeface="Helvetica Neue"/>
              <a:buNone/>
            </a:pPr>
            <a:r>
              <a:rPr lang="en-US" sz="3413" b="1" i="0" u="none" strike="noStrike" cap="none" dirty="0">
                <a:solidFill>
                  <a:srgbClr val="FFFFFF"/>
                </a:solidFill>
                <a:latin typeface="Helvetica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And also with you.</a:t>
            </a:r>
            <a:endParaRPr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4" name="Picture 3" descr="A group of people with crowns on their heads&#10;&#10;AI-generated content may be incorrect.">
            <a:extLst>
              <a:ext uri="{FF2B5EF4-FFF2-40B4-BE49-F238E27FC236}">
                <a16:creationId xmlns:a16="http://schemas.microsoft.com/office/drawing/2014/main" id="{348A12B6-EB42-938E-7750-8C0739FF0C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5898" y="171386"/>
            <a:ext cx="7253001" cy="725300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5C7911F-BC41-C042-2B54-5A204FD27C1A}"/>
              </a:ext>
            </a:extLst>
          </p:cNvPr>
          <p:cNvSpPr txBox="1"/>
          <p:nvPr/>
        </p:nvSpPr>
        <p:spPr>
          <a:xfrm>
            <a:off x="780289" y="4406332"/>
            <a:ext cx="1881872" cy="530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44" b="1" dirty="0">
                <a:solidFill>
                  <a:srgbClr val="FFFFFF"/>
                </a:solidFill>
                <a:latin typeface="Helvetica" pitchFamily="2" charset="0"/>
              </a:rPr>
              <a:t>KYRIE</a:t>
            </a:r>
          </a:p>
        </p:txBody>
      </p:sp>
      <p:pic>
        <p:nvPicPr>
          <p:cNvPr id="2" name="Picture 1" descr="A sheet music with notes&#10;&#10;AI-generated content may be incorrect.">
            <a:extLst>
              <a:ext uri="{FF2B5EF4-FFF2-40B4-BE49-F238E27FC236}">
                <a16:creationId xmlns:a16="http://schemas.microsoft.com/office/drawing/2014/main" id="{C3EAAFF0-AAC2-8888-3FD0-23C4B7C5C3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1" t="3038" r="3241"/>
          <a:stretch/>
        </p:blipFill>
        <p:spPr bwMode="auto">
          <a:xfrm>
            <a:off x="2662161" y="281353"/>
            <a:ext cx="9695987" cy="919089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47794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5C7911F-BC41-C042-2B54-5A204FD27C1A}"/>
              </a:ext>
            </a:extLst>
          </p:cNvPr>
          <p:cNvSpPr txBox="1"/>
          <p:nvPr/>
        </p:nvSpPr>
        <p:spPr>
          <a:xfrm>
            <a:off x="5727428" y="303255"/>
            <a:ext cx="1881872" cy="530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44" b="1" dirty="0">
                <a:solidFill>
                  <a:srgbClr val="FFFFFF"/>
                </a:solidFill>
                <a:latin typeface="Helvetica" pitchFamily="2" charset="0"/>
              </a:rPr>
              <a:t>KYRIE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5C08DB3-F54F-F0B3-6AF7-D283C63DC8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3" t="2612" r="2778" b="2612"/>
          <a:stretch/>
        </p:blipFill>
        <p:spPr bwMode="auto">
          <a:xfrm>
            <a:off x="595361" y="1406769"/>
            <a:ext cx="11814078" cy="74089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46202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AFF8EE-6026-1879-D048-0DA2AC6F018A}"/>
              </a:ext>
            </a:extLst>
          </p:cNvPr>
          <p:cNvSpPr txBox="1"/>
          <p:nvPr/>
        </p:nvSpPr>
        <p:spPr>
          <a:xfrm>
            <a:off x="2176652" y="0"/>
            <a:ext cx="8334242" cy="530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FF"/>
                </a:solidFill>
                <a:latin typeface="Helvetica" pitchFamily="2" charset="0"/>
              </a:rPr>
              <a:t>THIS IS THE FEAST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33A0E0-BDD4-132F-869E-37FDCC49E5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9" t="2153" r="2777"/>
          <a:stretch/>
        </p:blipFill>
        <p:spPr bwMode="auto">
          <a:xfrm>
            <a:off x="1928480" y="530017"/>
            <a:ext cx="9147839" cy="919190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FA8EDF-0C68-FAA6-3BDE-484C5C4818AE}"/>
              </a:ext>
            </a:extLst>
          </p:cNvPr>
          <p:cNvSpPr txBox="1"/>
          <p:nvPr/>
        </p:nvSpPr>
        <p:spPr>
          <a:xfrm>
            <a:off x="1769225" y="242187"/>
            <a:ext cx="94663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FF"/>
                </a:solidFill>
                <a:latin typeface="Helvetica" pitchFamily="2" charset="0"/>
              </a:rPr>
              <a:t>THIS IS THE FEAST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DE5E0E-5DDA-1C57-7EF7-9BB3D78781E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2" r="2778"/>
          <a:stretch/>
        </p:blipFill>
        <p:spPr bwMode="auto">
          <a:xfrm>
            <a:off x="1677741" y="765407"/>
            <a:ext cx="9649314" cy="874600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7"/>
          <p:cNvSpPr txBox="1"/>
          <p:nvPr/>
        </p:nvSpPr>
        <p:spPr>
          <a:xfrm>
            <a:off x="265724" y="683070"/>
            <a:ext cx="12473352" cy="9828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r>
              <a:rPr lang="en-US" sz="32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PSALM 104:24-34, 35b	</a:t>
            </a:r>
          </a:p>
          <a:p>
            <a:endParaRPr lang="en-US" sz="3200" b="1" i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r>
              <a:rPr lang="en-US" sz="32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 </a:t>
            </a:r>
            <a:r>
              <a:rPr lang="en-US" sz="3200" b="1" baseline="300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24</a:t>
            </a:r>
            <a:r>
              <a:rPr lang="en-US" sz="32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 How manifold are your </a:t>
            </a:r>
            <a:r>
              <a:rPr lang="en-US" sz="3200" b="1" baseline="300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|</a:t>
            </a:r>
            <a:r>
              <a:rPr lang="en-US" sz="32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 works, O Lord!</a:t>
            </a:r>
            <a:br>
              <a:rPr lang="en-US" sz="32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</a:br>
            <a:r>
              <a:rPr lang="en-US" sz="32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  In wisdom you have made them all; the earth is full </a:t>
            </a:r>
            <a:r>
              <a:rPr lang="en-US" sz="3200" b="1" baseline="300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|</a:t>
            </a:r>
            <a:r>
              <a:rPr lang="en-US" sz="32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 of your creatures.</a:t>
            </a:r>
            <a:br>
              <a:rPr lang="en-US" sz="32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</a:br>
            <a:r>
              <a:rPr lang="en-US" sz="32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 </a:t>
            </a:r>
            <a:r>
              <a:rPr lang="en-US" sz="3200" baseline="300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25</a:t>
            </a:r>
            <a:r>
              <a:rPr lang="en-US" sz="32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 Yonder is the sea, great and wide, with its swarms too man- </a:t>
            </a:r>
            <a:r>
              <a:rPr lang="en-US" sz="3200" baseline="300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|</a:t>
            </a:r>
            <a:r>
              <a:rPr lang="en-US" sz="32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 y to number,</a:t>
            </a:r>
            <a:br>
              <a:rPr lang="en-US" sz="3200" dirty="0">
                <a:solidFill>
                  <a:schemeClr val="bg2">
                    <a:lumMod val="20000"/>
                    <a:lumOff val="80000"/>
                  </a:schemeClr>
                </a:solidFill>
              </a:rPr>
            </a:br>
            <a:r>
              <a:rPr lang="en-US" sz="32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  living things both </a:t>
            </a:r>
            <a:r>
              <a:rPr lang="en-US" sz="3200" baseline="300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|</a:t>
            </a:r>
            <a:r>
              <a:rPr lang="en-US" sz="32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 small and great.</a:t>
            </a:r>
            <a:br>
              <a:rPr lang="en-US" sz="3200" dirty="0">
                <a:solidFill>
                  <a:schemeClr val="bg2">
                    <a:lumMod val="20000"/>
                    <a:lumOff val="80000"/>
                  </a:schemeClr>
                </a:solidFill>
              </a:rPr>
            </a:br>
            <a:r>
              <a:rPr lang="en-US" sz="32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 </a:t>
            </a:r>
            <a:r>
              <a:rPr lang="en-US" sz="3200" b="1" baseline="300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26</a:t>
            </a:r>
            <a:r>
              <a:rPr lang="en-US" sz="32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 There go the ships </a:t>
            </a:r>
            <a:r>
              <a:rPr lang="en-US" sz="3200" b="1" baseline="300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|</a:t>
            </a:r>
            <a:r>
              <a:rPr lang="en-US" sz="32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 to and </a:t>
            </a:r>
            <a:r>
              <a:rPr lang="en-US" sz="3200" b="1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fro</a:t>
            </a:r>
            <a:r>
              <a:rPr lang="en-US" sz="32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,</a:t>
            </a:r>
            <a:br>
              <a:rPr lang="en-US" sz="32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</a:br>
            <a:r>
              <a:rPr lang="en-US" sz="32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  and Leviathan, which you made for the </a:t>
            </a:r>
            <a:r>
              <a:rPr lang="en-US" sz="3200" b="1" baseline="300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|</a:t>
            </a:r>
            <a:r>
              <a:rPr lang="en-US" sz="32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 sport of it.</a:t>
            </a:r>
            <a:br>
              <a:rPr lang="en-US" sz="32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</a:br>
            <a:r>
              <a:rPr lang="en-US" sz="32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 </a:t>
            </a:r>
            <a:r>
              <a:rPr lang="en-US" sz="3200" baseline="300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27</a:t>
            </a:r>
            <a:r>
              <a:rPr lang="en-US" sz="32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 All of them </a:t>
            </a:r>
            <a:r>
              <a:rPr lang="en-US" sz="3200" baseline="300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|</a:t>
            </a:r>
            <a:r>
              <a:rPr lang="en-US" sz="32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 look to you</a:t>
            </a:r>
            <a:br>
              <a:rPr lang="en-US" sz="3200" dirty="0">
                <a:solidFill>
                  <a:schemeClr val="bg2">
                    <a:lumMod val="20000"/>
                    <a:lumOff val="80000"/>
                  </a:schemeClr>
                </a:solidFill>
              </a:rPr>
            </a:br>
            <a:r>
              <a:rPr lang="en-US" sz="32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  to give them their food </a:t>
            </a:r>
            <a:r>
              <a:rPr lang="en-US" sz="3200" baseline="300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|</a:t>
            </a:r>
            <a:r>
              <a:rPr lang="en-US" sz="32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 in due season.</a:t>
            </a:r>
            <a:r>
              <a:rPr lang="en-US" sz="32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 </a:t>
            </a:r>
            <a:br>
              <a:rPr lang="en-US" sz="32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</a:br>
            <a:r>
              <a:rPr lang="en-US" sz="32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 </a:t>
            </a:r>
            <a:r>
              <a:rPr lang="en-US" sz="3200" b="1" baseline="300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28</a:t>
            </a:r>
            <a:r>
              <a:rPr lang="en-US" sz="32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 You give it to them; they </a:t>
            </a:r>
            <a:r>
              <a:rPr lang="en-US" sz="3200" b="1" baseline="300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|</a:t>
            </a:r>
            <a:r>
              <a:rPr lang="en-US" sz="32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 gather it;</a:t>
            </a:r>
            <a:br>
              <a:rPr lang="en-US" sz="32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</a:br>
            <a:r>
              <a:rPr lang="en-US" sz="32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  you open your hand, and they are filled </a:t>
            </a:r>
            <a:r>
              <a:rPr lang="en-US" sz="3200" b="1" baseline="300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|</a:t>
            </a:r>
            <a:r>
              <a:rPr lang="en-US" sz="32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 with good things.</a:t>
            </a:r>
            <a:br>
              <a:rPr lang="en-US" sz="32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</a:br>
            <a:r>
              <a:rPr lang="en-US" sz="32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 </a:t>
            </a:r>
            <a:r>
              <a:rPr lang="en-US" sz="3200" baseline="300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29</a:t>
            </a:r>
            <a:r>
              <a:rPr lang="en-US" sz="32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 When you hide your face, </a:t>
            </a:r>
            <a:r>
              <a:rPr lang="en-US" sz="3200" baseline="300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|</a:t>
            </a:r>
            <a:r>
              <a:rPr lang="en-US" sz="32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 they are terrified;</a:t>
            </a:r>
            <a:br>
              <a:rPr lang="en-US" sz="3200" dirty="0">
                <a:solidFill>
                  <a:schemeClr val="bg2">
                    <a:lumMod val="20000"/>
                    <a:lumOff val="80000"/>
                  </a:schemeClr>
                </a:solidFill>
              </a:rPr>
            </a:br>
            <a:r>
              <a:rPr lang="en-US" sz="32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  when you take away their breath, they die and return </a:t>
            </a:r>
            <a:r>
              <a:rPr lang="en-US" sz="3200" baseline="300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|</a:t>
            </a:r>
            <a:r>
              <a:rPr lang="en-US" sz="32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 to their dust.</a:t>
            </a:r>
            <a:br>
              <a:rPr lang="en-US" sz="3200" dirty="0">
                <a:solidFill>
                  <a:schemeClr val="bg2">
                    <a:lumMod val="20000"/>
                    <a:lumOff val="80000"/>
                  </a:schemeClr>
                </a:solidFill>
              </a:rPr>
            </a:br>
            <a:endParaRPr lang="en-US" sz="3200" b="1" dirty="0">
              <a:solidFill>
                <a:schemeClr val="bg2">
                  <a:lumMod val="20000"/>
                  <a:lumOff val="80000"/>
                </a:schemeClr>
              </a:solidFill>
              <a:effectLst/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Helvetica Neue"/>
              <a:buNone/>
            </a:pPr>
            <a:br>
              <a:rPr lang="en-US" sz="280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</a:br>
            <a:endParaRPr lang="en-US" sz="2800" b="0" i="0" u="none" strike="noStrike" cap="none" dirty="0">
              <a:solidFill>
                <a:schemeClr val="bg2">
                  <a:lumMod val="20000"/>
                  <a:lumOff val="80000"/>
                </a:schemeClr>
              </a:solidFill>
              <a:latin typeface="Helvetica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47333F-70C3-86DB-1C02-B0E10A5B00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70000" y="997528"/>
            <a:ext cx="10464800" cy="7370617"/>
          </a:xfrm>
        </p:spPr>
        <p:txBody>
          <a:bodyPr>
            <a:normAutofit/>
          </a:bodyPr>
          <a:lstStyle/>
          <a:p>
            <a:pPr algn="l"/>
            <a:endParaRPr lang="en-US" sz="3200" dirty="0"/>
          </a:p>
          <a:p>
            <a:pPr algn="l"/>
            <a:r>
              <a:rPr lang="en-US" sz="3200" dirty="0"/>
              <a:t> </a:t>
            </a:r>
            <a:r>
              <a:rPr lang="en-US" sz="3200" baseline="30000" dirty="0"/>
              <a:t>30</a:t>
            </a:r>
            <a:r>
              <a:rPr lang="en-US" sz="3200" dirty="0"/>
              <a:t> You send forth your Spirit, and they </a:t>
            </a:r>
            <a:r>
              <a:rPr lang="en-US" sz="3200" baseline="30000" dirty="0"/>
              <a:t>|</a:t>
            </a:r>
            <a:r>
              <a:rPr lang="en-US" sz="3200" dirty="0"/>
              <a:t> are created;</a:t>
            </a:r>
            <a:br>
              <a:rPr lang="en-US" sz="3200" dirty="0"/>
            </a:br>
            <a:r>
              <a:rPr lang="en-US" sz="3200" dirty="0"/>
              <a:t>  and so you renew the face </a:t>
            </a:r>
            <a:r>
              <a:rPr lang="en-US" sz="3200" baseline="30000" dirty="0"/>
              <a:t>|</a:t>
            </a:r>
            <a:r>
              <a:rPr lang="en-US" sz="3200" dirty="0"/>
              <a:t> of the earth.</a:t>
            </a:r>
            <a:br>
              <a:rPr lang="en-US" sz="3200" dirty="0"/>
            </a:br>
            <a:r>
              <a:rPr lang="en-US" sz="3200" dirty="0"/>
              <a:t> </a:t>
            </a:r>
            <a:r>
              <a:rPr lang="en-US" sz="3200" b="1" baseline="30000" dirty="0"/>
              <a:t>31</a:t>
            </a:r>
            <a:r>
              <a:rPr lang="en-US" sz="3200" b="1" dirty="0"/>
              <a:t> May the glory of the Lord </a:t>
            </a:r>
            <a:r>
              <a:rPr lang="en-US" sz="3200" b="1" dirty="0" err="1"/>
              <a:t>en</a:t>
            </a:r>
            <a:r>
              <a:rPr lang="en-US" sz="3200" b="1" dirty="0"/>
              <a:t>- </a:t>
            </a:r>
            <a:r>
              <a:rPr lang="en-US" sz="3200" b="1" baseline="30000" dirty="0"/>
              <a:t>|</a:t>
            </a:r>
            <a:r>
              <a:rPr lang="en-US" sz="3200" b="1" dirty="0"/>
              <a:t> dure forever;</a:t>
            </a:r>
            <a:br>
              <a:rPr lang="en-US" sz="3200" b="1" dirty="0"/>
            </a:br>
            <a:r>
              <a:rPr lang="en-US" sz="3200" b="1" dirty="0"/>
              <a:t>  O Lord, rejoice in </a:t>
            </a:r>
            <a:r>
              <a:rPr lang="en-US" sz="3200" b="1" baseline="30000" dirty="0"/>
              <a:t>|</a:t>
            </a:r>
            <a:r>
              <a:rPr lang="en-US" sz="3200" b="1" dirty="0"/>
              <a:t> all your works.</a:t>
            </a:r>
            <a:r>
              <a:rPr lang="en-US" sz="3200" dirty="0"/>
              <a:t> </a:t>
            </a:r>
            <a:br>
              <a:rPr lang="en-US" sz="3200" dirty="0"/>
            </a:br>
            <a:r>
              <a:rPr lang="en-US" sz="3200" dirty="0"/>
              <a:t> </a:t>
            </a:r>
            <a:r>
              <a:rPr lang="en-US" sz="3200" baseline="30000" dirty="0"/>
              <a:t>32</a:t>
            </a:r>
            <a:r>
              <a:rPr lang="en-US" sz="3200" dirty="0"/>
              <a:t> You look at the earth </a:t>
            </a:r>
            <a:r>
              <a:rPr lang="en-US" sz="3200" baseline="30000" dirty="0"/>
              <a:t>|</a:t>
            </a:r>
            <a:r>
              <a:rPr lang="en-US" sz="3200" dirty="0"/>
              <a:t> and it trembles;</a:t>
            </a:r>
            <a:br>
              <a:rPr lang="en-US" sz="3200" dirty="0"/>
            </a:br>
            <a:r>
              <a:rPr lang="en-US" sz="3200" dirty="0"/>
              <a:t>  you touch the mountains </a:t>
            </a:r>
            <a:r>
              <a:rPr lang="en-US" sz="3200" baseline="30000" dirty="0"/>
              <a:t>|</a:t>
            </a:r>
            <a:r>
              <a:rPr lang="en-US" sz="3200" dirty="0"/>
              <a:t> and they smoke.</a:t>
            </a:r>
            <a:br>
              <a:rPr lang="en-US" sz="3200" dirty="0"/>
            </a:br>
            <a:r>
              <a:rPr lang="en-US" sz="3200" dirty="0"/>
              <a:t> </a:t>
            </a:r>
            <a:r>
              <a:rPr lang="en-US" sz="3200" b="1" baseline="30000" dirty="0"/>
              <a:t>33</a:t>
            </a:r>
            <a:r>
              <a:rPr lang="en-US" sz="3200" b="1" dirty="0"/>
              <a:t> I will sing to the Lord as long </a:t>
            </a:r>
            <a:r>
              <a:rPr lang="en-US" sz="3200" b="1" baseline="30000" dirty="0"/>
              <a:t>|</a:t>
            </a:r>
            <a:r>
              <a:rPr lang="en-US" sz="3200" b="1" dirty="0"/>
              <a:t> as I live;</a:t>
            </a:r>
            <a:br>
              <a:rPr lang="en-US" sz="3200" b="1" dirty="0"/>
            </a:br>
            <a:r>
              <a:rPr lang="en-US" sz="3200" b="1" dirty="0"/>
              <a:t>  I will praise my God while I </a:t>
            </a:r>
            <a:r>
              <a:rPr lang="en-US" sz="3200" b="1" baseline="30000" dirty="0"/>
              <a:t>|</a:t>
            </a:r>
            <a:r>
              <a:rPr lang="en-US" sz="3200" b="1" dirty="0"/>
              <a:t> have my being.</a:t>
            </a:r>
            <a:br>
              <a:rPr lang="en-US" sz="3200" b="1" dirty="0"/>
            </a:br>
            <a:r>
              <a:rPr lang="en-US" sz="3200" dirty="0"/>
              <a:t> </a:t>
            </a:r>
            <a:r>
              <a:rPr lang="en-US" sz="3200" baseline="30000" dirty="0"/>
              <a:t>34</a:t>
            </a:r>
            <a:r>
              <a:rPr lang="en-US" sz="3200" dirty="0"/>
              <a:t> May these words of </a:t>
            </a:r>
            <a:r>
              <a:rPr lang="en-US" sz="3200" baseline="30000" dirty="0"/>
              <a:t>|</a:t>
            </a:r>
            <a:r>
              <a:rPr lang="en-US" sz="3200" dirty="0"/>
              <a:t> mine please God.</a:t>
            </a:r>
            <a:br>
              <a:rPr lang="en-US" sz="3200" dirty="0"/>
            </a:br>
            <a:r>
              <a:rPr lang="en-US" sz="3200" dirty="0"/>
              <a:t>  I will rejoice </a:t>
            </a:r>
            <a:r>
              <a:rPr lang="en-US" sz="3200" baseline="30000" dirty="0"/>
              <a:t>|</a:t>
            </a:r>
            <a:r>
              <a:rPr lang="en-US" sz="3200" dirty="0"/>
              <a:t> in the Lord.</a:t>
            </a:r>
            <a:br>
              <a:rPr lang="en-US" sz="3200" dirty="0"/>
            </a:br>
            <a:r>
              <a:rPr lang="en-US" sz="3200" dirty="0"/>
              <a:t> </a:t>
            </a:r>
            <a:r>
              <a:rPr lang="en-US" sz="3200" b="1" baseline="30000" dirty="0"/>
              <a:t>35b</a:t>
            </a:r>
            <a:r>
              <a:rPr lang="en-US" sz="3200" b="1" dirty="0"/>
              <a:t> Bless the Lord, </a:t>
            </a:r>
            <a:r>
              <a:rPr lang="en-US" sz="3200" b="1" baseline="30000" dirty="0"/>
              <a:t>|</a:t>
            </a:r>
            <a:r>
              <a:rPr lang="en-US" sz="3200" b="1" dirty="0"/>
              <a:t> O my soul.</a:t>
            </a:r>
            <a:br>
              <a:rPr lang="en-US" sz="3200" b="1" dirty="0"/>
            </a:br>
            <a:r>
              <a:rPr lang="en-US" sz="3200" b="1" dirty="0"/>
              <a:t>  Hal- </a:t>
            </a:r>
            <a:r>
              <a:rPr lang="en-US" sz="3200" b="1" baseline="30000" dirty="0"/>
              <a:t>|</a:t>
            </a:r>
            <a:r>
              <a:rPr lang="en-US" sz="3200" b="1" dirty="0"/>
              <a:t> </a:t>
            </a:r>
            <a:r>
              <a:rPr lang="en-US" sz="3200" b="1" dirty="0" err="1"/>
              <a:t>lelujah</a:t>
            </a:r>
            <a:r>
              <a:rPr lang="en-US" sz="3200" b="1" dirty="0"/>
              <a:t>! </a:t>
            </a:r>
          </a:p>
          <a:p>
            <a:endParaRPr lang="en-US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078975"/>
      </p:ext>
    </p:extLst>
  </p:cSld>
  <p:clrMapOvr>
    <a:masterClrMapping/>
  </p:clrMapOvr>
</p:sld>
</file>

<file path=ppt/theme/theme1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000000"/>
      </a:lt1>
      <a:dk2>
        <a:srgbClr val="A7A7A7"/>
      </a:dk2>
      <a:lt2>
        <a:srgbClr val="535353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1223</TotalTime>
  <Words>1026</Words>
  <Application>Microsoft Office PowerPoint</Application>
  <PresentationFormat>Custom</PresentationFormat>
  <Paragraphs>88</Paragraphs>
  <Slides>22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Times</vt:lpstr>
      <vt:lpstr>Palatino Linotype</vt:lpstr>
      <vt:lpstr>Arial</vt:lpstr>
      <vt:lpstr>Palatino</vt:lpstr>
      <vt:lpstr>Helvetica Neue Light</vt:lpstr>
      <vt:lpstr>Helvetica</vt:lpstr>
      <vt:lpstr>Helvetica Neue</vt:lpstr>
      <vt:lpstr>Black</vt:lpstr>
      <vt:lpstr>Microsoft PowerPoint 97-2003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Great Thanksgiving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Edwin van Driel</dc:creator>
  <cp:lastModifiedBy>Caitlyn Morgan</cp:lastModifiedBy>
  <cp:revision>33</cp:revision>
  <dcterms:created xsi:type="dcterms:W3CDTF">2021-03-27T22:02:40Z</dcterms:created>
  <dcterms:modified xsi:type="dcterms:W3CDTF">2025-06-04T17:47:17Z</dcterms:modified>
</cp:coreProperties>
</file>